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5" r:id="rId3"/>
    <p:sldId id="275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6" r:id="rId13"/>
    <p:sldId id="268" r:id="rId14"/>
    <p:sldId id="271" r:id="rId15"/>
    <p:sldId id="272" r:id="rId16"/>
    <p:sldId id="269" r:id="rId17"/>
    <p:sldId id="278" r:id="rId18"/>
    <p:sldId id="280" r:id="rId19"/>
    <p:sldId id="281" r:id="rId20"/>
    <p:sldId id="282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14165-0C05-47A1-BFE4-8806EAB1EBD5}" v="48" dt="2021-09-15T03:05:35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 Croker" userId="c3f678637e053ac5" providerId="LiveId" clId="{C4214165-0C05-47A1-BFE4-8806EAB1EBD5}"/>
    <pc:docChg chg="undo custSel addSld delSld modSld sldOrd modMainMaster">
      <pc:chgData name="Ken Croker" userId="c3f678637e053ac5" providerId="LiveId" clId="{C4214165-0C05-47A1-BFE4-8806EAB1EBD5}" dt="2021-09-15T03:33:55.179" v="9698" actId="962"/>
      <pc:docMkLst>
        <pc:docMk/>
      </pc:docMkLst>
      <pc:sldChg chg="addSp modSp mod setBg">
        <pc:chgData name="Ken Croker" userId="c3f678637e053ac5" providerId="LiveId" clId="{C4214165-0C05-47A1-BFE4-8806EAB1EBD5}" dt="2021-09-14T23:08:17.874" v="451"/>
        <pc:sldMkLst>
          <pc:docMk/>
          <pc:sldMk cId="95992585" sldId="256"/>
        </pc:sldMkLst>
        <pc:spChg chg="mod">
          <ac:chgData name="Ken Croker" userId="c3f678637e053ac5" providerId="LiveId" clId="{C4214165-0C05-47A1-BFE4-8806EAB1EBD5}" dt="2021-09-14T22:24:19.027" v="230"/>
          <ac:spMkLst>
            <pc:docMk/>
            <pc:sldMk cId="95992585" sldId="256"/>
            <ac:spMk id="2" creationId="{A12F2892-C1CD-433D-ABA0-3CCEB6EA9205}"/>
          </ac:spMkLst>
        </pc:spChg>
        <pc:spChg chg="mod">
          <ac:chgData name="Ken Croker" userId="c3f678637e053ac5" providerId="LiveId" clId="{C4214165-0C05-47A1-BFE4-8806EAB1EBD5}" dt="2021-09-13T22:39:55.862" v="227" actId="207"/>
          <ac:spMkLst>
            <pc:docMk/>
            <pc:sldMk cId="95992585" sldId="256"/>
            <ac:spMk id="3" creationId="{AA206F14-21DF-4338-BF32-A5D639393259}"/>
          </ac:spMkLst>
        </pc:spChg>
        <pc:spChg chg="add mod">
          <ac:chgData name="Ken Croker" userId="c3f678637e053ac5" providerId="LiveId" clId="{C4214165-0C05-47A1-BFE4-8806EAB1EBD5}" dt="2021-09-13T22:39:21.276" v="214" actId="1076"/>
          <ac:spMkLst>
            <pc:docMk/>
            <pc:sldMk cId="95992585" sldId="256"/>
            <ac:spMk id="4" creationId="{D065E6C2-DCA2-4FEA-9B14-E2BB84B4EB7F}"/>
          </ac:spMkLst>
        </pc:spChg>
      </pc:sldChg>
      <pc:sldChg chg="modSp mod">
        <pc:chgData name="Ken Croker" userId="c3f678637e053ac5" providerId="LiveId" clId="{C4214165-0C05-47A1-BFE4-8806EAB1EBD5}" dt="2021-09-15T02:53:47.858" v="7125" actId="962"/>
        <pc:sldMkLst>
          <pc:docMk/>
          <pc:sldMk cId="95992585" sldId="257"/>
        </pc:sldMkLst>
        <pc:picChg chg="mod">
          <ac:chgData name="Ken Croker" userId="c3f678637e053ac5" providerId="LiveId" clId="{C4214165-0C05-47A1-BFE4-8806EAB1EBD5}" dt="2021-09-15T02:53:47.858" v="7125" actId="962"/>
          <ac:picMkLst>
            <pc:docMk/>
            <pc:sldMk cId="95992585" sldId="257"/>
            <ac:picMk id="2" creationId="{E1904288-642C-4B7A-887A-BCD324D8D141}"/>
          </ac:picMkLst>
        </pc:picChg>
      </pc:sldChg>
      <pc:sldChg chg="modSp mod">
        <pc:chgData name="Ken Croker" userId="c3f678637e053ac5" providerId="LiveId" clId="{C4214165-0C05-47A1-BFE4-8806EAB1EBD5}" dt="2021-09-15T02:55:14.659" v="7883" actId="962"/>
        <pc:sldMkLst>
          <pc:docMk/>
          <pc:sldMk cId="95992585" sldId="258"/>
        </pc:sldMkLst>
        <pc:picChg chg="mod">
          <ac:chgData name="Ken Croker" userId="c3f678637e053ac5" providerId="LiveId" clId="{C4214165-0C05-47A1-BFE4-8806EAB1EBD5}" dt="2021-09-15T02:55:14.659" v="7883" actId="962"/>
          <ac:picMkLst>
            <pc:docMk/>
            <pc:sldMk cId="95992585" sldId="258"/>
            <ac:picMk id="3" creationId="{B27C6B6E-DECB-45EA-B2AE-EAB53FA0335C}"/>
          </ac:picMkLst>
        </pc:picChg>
      </pc:sldChg>
      <pc:sldChg chg="modSp mod">
        <pc:chgData name="Ken Croker" userId="c3f678637e053ac5" providerId="LiveId" clId="{C4214165-0C05-47A1-BFE4-8806EAB1EBD5}" dt="2021-09-15T02:56:40.782" v="8543" actId="962"/>
        <pc:sldMkLst>
          <pc:docMk/>
          <pc:sldMk cId="95992585" sldId="259"/>
        </pc:sldMkLst>
        <pc:picChg chg="mod">
          <ac:chgData name="Ken Croker" userId="c3f678637e053ac5" providerId="LiveId" clId="{C4214165-0C05-47A1-BFE4-8806EAB1EBD5}" dt="2021-09-15T02:56:40.782" v="8543" actId="962"/>
          <ac:picMkLst>
            <pc:docMk/>
            <pc:sldMk cId="95992585" sldId="259"/>
            <ac:picMk id="4" creationId="{0597914D-B4C1-4016-83DB-BF65CF395CED}"/>
          </ac:picMkLst>
        </pc:picChg>
      </pc:sldChg>
      <pc:sldChg chg="modSp mod">
        <pc:chgData name="Ken Croker" userId="c3f678637e053ac5" providerId="LiveId" clId="{C4214165-0C05-47A1-BFE4-8806EAB1EBD5}" dt="2021-09-15T03:33:26.073" v="9462" actId="962"/>
        <pc:sldMkLst>
          <pc:docMk/>
          <pc:sldMk cId="95992585" sldId="260"/>
        </pc:sldMkLst>
        <pc:picChg chg="mod">
          <ac:chgData name="Ken Croker" userId="c3f678637e053ac5" providerId="LiveId" clId="{C4214165-0C05-47A1-BFE4-8806EAB1EBD5}" dt="2021-09-15T03:33:26.073" v="9462" actId="962"/>
          <ac:picMkLst>
            <pc:docMk/>
            <pc:sldMk cId="95992585" sldId="260"/>
            <ac:picMk id="5" creationId="{8D136E34-6883-4342-ADCF-E842B8FFCA18}"/>
          </ac:picMkLst>
        </pc:picChg>
      </pc:sldChg>
      <pc:sldChg chg="modSp mod setBg">
        <pc:chgData name="Ken Croker" userId="c3f678637e053ac5" providerId="LiveId" clId="{C4214165-0C05-47A1-BFE4-8806EAB1EBD5}" dt="2021-09-15T03:33:55.179" v="9698" actId="962"/>
        <pc:sldMkLst>
          <pc:docMk/>
          <pc:sldMk cId="95992585" sldId="261"/>
        </pc:sldMkLst>
        <pc:picChg chg="mod">
          <ac:chgData name="Ken Croker" userId="c3f678637e053ac5" providerId="LiveId" clId="{C4214165-0C05-47A1-BFE4-8806EAB1EBD5}" dt="2021-09-15T03:33:55.179" v="9698" actId="962"/>
          <ac:picMkLst>
            <pc:docMk/>
            <pc:sldMk cId="95992585" sldId="261"/>
            <ac:picMk id="6" creationId="{7B833DC0-1BE4-4B0F-B3BD-691BA0DEC8E6}"/>
          </ac:picMkLst>
        </pc:picChg>
      </pc:sldChg>
      <pc:sldChg chg="new del">
        <pc:chgData name="Ken Croker" userId="c3f678637e053ac5" providerId="LiveId" clId="{C4214165-0C05-47A1-BFE4-8806EAB1EBD5}" dt="2021-09-14T22:52:41.816" v="232" actId="2696"/>
        <pc:sldMkLst>
          <pc:docMk/>
          <pc:sldMk cId="1088111653" sldId="262"/>
        </pc:sldMkLst>
      </pc:sldChg>
      <pc:sldChg chg="modSp new mod setBg">
        <pc:chgData name="Ken Croker" userId="c3f678637e053ac5" providerId="LiveId" clId="{C4214165-0C05-47A1-BFE4-8806EAB1EBD5}" dt="2021-09-15T00:37:12.942" v="3346" actId="20577"/>
        <pc:sldMkLst>
          <pc:docMk/>
          <pc:sldMk cId="3400154249" sldId="262"/>
        </pc:sldMkLst>
        <pc:spChg chg="mod">
          <ac:chgData name="Ken Croker" userId="c3f678637e053ac5" providerId="LiveId" clId="{C4214165-0C05-47A1-BFE4-8806EAB1EBD5}" dt="2021-09-14T22:53:43.235" v="252" actId="20577"/>
          <ac:spMkLst>
            <pc:docMk/>
            <pc:sldMk cId="3400154249" sldId="262"/>
            <ac:spMk id="2" creationId="{41A1771A-97F4-4891-8273-2D695504BFEB}"/>
          </ac:spMkLst>
        </pc:spChg>
        <pc:spChg chg="mod">
          <ac:chgData name="Ken Croker" userId="c3f678637e053ac5" providerId="LiveId" clId="{C4214165-0C05-47A1-BFE4-8806EAB1EBD5}" dt="2021-09-15T00:37:12.942" v="3346" actId="20577"/>
          <ac:spMkLst>
            <pc:docMk/>
            <pc:sldMk cId="3400154249" sldId="262"/>
            <ac:spMk id="3" creationId="{2BE80440-70DD-4F16-849E-2EB0140A21B9}"/>
          </ac:spMkLst>
        </pc:spChg>
      </pc:sldChg>
      <pc:sldChg chg="modSp new del mod setBg">
        <pc:chgData name="Ken Croker" userId="c3f678637e053ac5" providerId="LiveId" clId="{C4214165-0C05-47A1-BFE4-8806EAB1EBD5}" dt="2021-09-14T23:08:36.659" v="452" actId="2696"/>
        <pc:sldMkLst>
          <pc:docMk/>
          <pc:sldMk cId="3093231279" sldId="263"/>
        </pc:sldMkLst>
        <pc:spChg chg="mod">
          <ac:chgData name="Ken Croker" userId="c3f678637e053ac5" providerId="LiveId" clId="{C4214165-0C05-47A1-BFE4-8806EAB1EBD5}" dt="2021-09-14T22:56:18.163" v="365" actId="27636"/>
          <ac:spMkLst>
            <pc:docMk/>
            <pc:sldMk cId="3093231279" sldId="263"/>
            <ac:spMk id="2" creationId="{A8FBE3F2-949B-409C-A2CE-25D847156DC7}"/>
          </ac:spMkLst>
        </pc:spChg>
      </pc:sldChg>
      <pc:sldChg chg="addSp delSp modSp new del mod setBg">
        <pc:chgData name="Ken Croker" userId="c3f678637e053ac5" providerId="LiveId" clId="{C4214165-0C05-47A1-BFE4-8806EAB1EBD5}" dt="2021-09-15T00:15:03.992" v="1758" actId="2696"/>
        <pc:sldMkLst>
          <pc:docMk/>
          <pc:sldMk cId="882649544" sldId="264"/>
        </pc:sldMkLst>
        <pc:spChg chg="mod">
          <ac:chgData name="Ken Croker" userId="c3f678637e053ac5" providerId="LiveId" clId="{C4214165-0C05-47A1-BFE4-8806EAB1EBD5}" dt="2021-09-14T23:05:26.792" v="432" actId="26606"/>
          <ac:spMkLst>
            <pc:docMk/>
            <pc:sldMk cId="882649544" sldId="264"/>
            <ac:spMk id="2" creationId="{400B7B61-7ABB-44BC-91A2-2810E9881BC8}"/>
          </ac:spMkLst>
        </pc:spChg>
        <pc:spChg chg="add del">
          <ac:chgData name="Ken Croker" userId="c3f678637e053ac5" providerId="LiveId" clId="{C4214165-0C05-47A1-BFE4-8806EAB1EBD5}" dt="2021-09-14T23:04:39.257" v="423" actId="931"/>
          <ac:spMkLst>
            <pc:docMk/>
            <pc:sldMk cId="882649544" sldId="264"/>
            <ac:spMk id="3" creationId="{520118F7-A36C-4AF3-9013-3F9631C3DE17}"/>
          </ac:spMkLst>
        </pc:spChg>
        <pc:spChg chg="mod">
          <ac:chgData name="Ken Croker" userId="c3f678637e053ac5" providerId="LiveId" clId="{C4214165-0C05-47A1-BFE4-8806EAB1EBD5}" dt="2021-09-14T23:05:26.792" v="432" actId="26606"/>
          <ac:spMkLst>
            <pc:docMk/>
            <pc:sldMk cId="882649544" sldId="264"/>
            <ac:spMk id="4" creationId="{455C63F4-D08E-4F83-B459-C236BB357E17}"/>
          </ac:spMkLst>
        </pc:spChg>
        <pc:spChg chg="add del">
          <ac:chgData name="Ken Croker" userId="c3f678637e053ac5" providerId="LiveId" clId="{C4214165-0C05-47A1-BFE4-8806EAB1EBD5}" dt="2021-09-14T23:05:02.878" v="427" actId="26606"/>
          <ac:spMkLst>
            <pc:docMk/>
            <pc:sldMk cId="882649544" sldId="264"/>
            <ac:spMk id="18" creationId="{A440FBE6-72B7-43D4-A8EB-FDBC35FE56C6}"/>
          </ac:spMkLst>
        </pc:spChg>
        <pc:spChg chg="add del">
          <ac:chgData name="Ken Croker" userId="c3f678637e053ac5" providerId="LiveId" clId="{C4214165-0C05-47A1-BFE4-8806EAB1EBD5}" dt="2021-09-14T23:03:49.122" v="410" actId="26606"/>
          <ac:spMkLst>
            <pc:docMk/>
            <pc:sldMk cId="882649544" sldId="264"/>
            <ac:spMk id="19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3:49.122" v="410" actId="26606"/>
          <ac:spMkLst>
            <pc:docMk/>
            <pc:sldMk cId="882649544" sldId="264"/>
            <ac:spMk id="27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4:00.951" v="412" actId="26606"/>
          <ac:spMkLst>
            <pc:docMk/>
            <pc:sldMk cId="882649544" sldId="264"/>
            <ac:spMk id="33" creationId="{A440FBE6-72B7-43D4-A8EB-FDBC35FE56C6}"/>
          </ac:spMkLst>
        </pc:spChg>
        <pc:spChg chg="add del">
          <ac:chgData name="Ken Croker" userId="c3f678637e053ac5" providerId="LiveId" clId="{C4214165-0C05-47A1-BFE4-8806EAB1EBD5}" dt="2021-09-14T23:04:03.487" v="414" actId="26606"/>
          <ac:spMkLst>
            <pc:docMk/>
            <pc:sldMk cId="882649544" sldId="264"/>
            <ac:spMk id="39" creationId="{572F6A24-139E-4EB5-86D2-431F42EF85CB}"/>
          </ac:spMkLst>
        </pc:spChg>
        <pc:spChg chg="add del">
          <ac:chgData name="Ken Croker" userId="c3f678637e053ac5" providerId="LiveId" clId="{C4214165-0C05-47A1-BFE4-8806EAB1EBD5}" dt="2021-09-14T23:04:03.487" v="414" actId="26606"/>
          <ac:spMkLst>
            <pc:docMk/>
            <pc:sldMk cId="882649544" sldId="264"/>
            <ac:spMk id="41" creationId="{C9DA5B05-DD14-4860-AC45-02A8D2EE1AA5}"/>
          </ac:spMkLst>
        </pc:spChg>
        <pc:spChg chg="add del">
          <ac:chgData name="Ken Croker" userId="c3f678637e053ac5" providerId="LiveId" clId="{C4214165-0C05-47A1-BFE4-8806EAB1EBD5}" dt="2021-09-14T23:05:23.415" v="429" actId="26606"/>
          <ac:spMkLst>
            <pc:docMk/>
            <pc:sldMk cId="882649544" sldId="264"/>
            <ac:spMk id="43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4:18.614" v="416" actId="26606"/>
          <ac:spMkLst>
            <pc:docMk/>
            <pc:sldMk cId="882649544" sldId="264"/>
            <ac:spMk id="46" creationId="{A440FBE6-72B7-43D4-A8EB-FDBC35FE56C6}"/>
          </ac:spMkLst>
        </pc:spChg>
        <pc:spChg chg="add del">
          <ac:chgData name="Ken Croker" userId="c3f678637e053ac5" providerId="LiveId" clId="{C4214165-0C05-47A1-BFE4-8806EAB1EBD5}" dt="2021-09-14T23:04:25.018" v="418" actId="26606"/>
          <ac:spMkLst>
            <pc:docMk/>
            <pc:sldMk cId="882649544" sldId="264"/>
            <ac:spMk id="52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4:25.018" v="418" actId="26606"/>
          <ac:spMkLst>
            <pc:docMk/>
            <pc:sldMk cId="882649544" sldId="264"/>
            <ac:spMk id="54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4:32.389" v="420" actId="26606"/>
          <ac:spMkLst>
            <pc:docMk/>
            <pc:sldMk cId="882649544" sldId="264"/>
            <ac:spMk id="59" creationId="{A440FBE6-72B7-43D4-A8EB-FDBC35FE56C6}"/>
          </ac:spMkLst>
        </pc:spChg>
        <pc:spChg chg="add del">
          <ac:chgData name="Ken Croker" userId="c3f678637e053ac5" providerId="LiveId" clId="{C4214165-0C05-47A1-BFE4-8806EAB1EBD5}" dt="2021-09-14T23:05:23.415" v="429" actId="26606"/>
          <ac:spMkLst>
            <pc:docMk/>
            <pc:sldMk cId="882649544" sldId="264"/>
            <ac:spMk id="62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5:26.655" v="431" actId="26606"/>
          <ac:spMkLst>
            <pc:docMk/>
            <pc:sldMk cId="882649544" sldId="264"/>
            <ac:spMk id="68" creationId="{A440FBE6-72B7-43D4-A8EB-FDBC35FE56C6}"/>
          </ac:spMkLst>
        </pc:spChg>
        <pc:spChg chg="add">
          <ac:chgData name="Ken Croker" userId="c3f678637e053ac5" providerId="LiveId" clId="{C4214165-0C05-47A1-BFE4-8806EAB1EBD5}" dt="2021-09-14T23:05:26.792" v="432" actId="26606"/>
          <ac:spMkLst>
            <pc:docMk/>
            <pc:sldMk cId="882649544" sldId="264"/>
            <ac:spMk id="76" creationId="{22AC0F86-9A78-4E84-A4B4-ADB8B2629A0C}"/>
          </ac:spMkLst>
        </pc:spChg>
        <pc:spChg chg="add">
          <ac:chgData name="Ken Croker" userId="c3f678637e053ac5" providerId="LiveId" clId="{C4214165-0C05-47A1-BFE4-8806EAB1EBD5}" dt="2021-09-14T23:05:26.792" v="432" actId="26606"/>
          <ac:spMkLst>
            <pc:docMk/>
            <pc:sldMk cId="882649544" sldId="264"/>
            <ac:spMk id="79" creationId="{69A54E25-1C05-48E5-A5CC-3778C1D3632D}"/>
          </ac:spMkLst>
        </pc:spChg>
        <pc:grpChg chg="add del">
          <ac:chgData name="Ken Croker" userId="c3f678637e053ac5" providerId="LiveId" clId="{C4214165-0C05-47A1-BFE4-8806EAB1EBD5}" dt="2021-09-14T23:03:49.122" v="410" actId="26606"/>
          <ac:grpSpMkLst>
            <pc:docMk/>
            <pc:sldMk cId="882649544" sldId="264"/>
            <ac:grpSpMk id="11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5:02.878" v="427" actId="26606"/>
          <ac:grpSpMkLst>
            <pc:docMk/>
            <pc:sldMk cId="882649544" sldId="264"/>
            <ac:grpSpMk id="13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3:49.122" v="410" actId="26606"/>
          <ac:grpSpMkLst>
            <pc:docMk/>
            <pc:sldMk cId="882649544" sldId="264"/>
            <ac:grpSpMk id="21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5:02.878" v="427" actId="26606"/>
          <ac:grpSpMkLst>
            <pc:docMk/>
            <pc:sldMk cId="882649544" sldId="264"/>
            <ac:grpSpMk id="23" creationId="{647B8492-BC4D-4046-B35A-C38E03494068}"/>
          </ac:grpSpMkLst>
        </pc:grpChg>
        <pc:grpChg chg="add del">
          <ac:chgData name="Ken Croker" userId="c3f678637e053ac5" providerId="LiveId" clId="{C4214165-0C05-47A1-BFE4-8806EAB1EBD5}" dt="2021-09-14T23:05:23.415" v="429" actId="26606"/>
          <ac:grpSpMkLst>
            <pc:docMk/>
            <pc:sldMk cId="882649544" sldId="264"/>
            <ac:grpSpMk id="28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00.951" v="412" actId="26606"/>
          <ac:grpSpMkLst>
            <pc:docMk/>
            <pc:sldMk cId="882649544" sldId="264"/>
            <ac:grpSpMk id="31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00.951" v="412" actId="26606"/>
          <ac:grpSpMkLst>
            <pc:docMk/>
            <pc:sldMk cId="882649544" sldId="264"/>
            <ac:grpSpMk id="34" creationId="{647B8492-BC4D-4046-B35A-C38E03494068}"/>
          </ac:grpSpMkLst>
        </pc:grpChg>
        <pc:grpChg chg="add del">
          <ac:chgData name="Ken Croker" userId="c3f678637e053ac5" providerId="LiveId" clId="{C4214165-0C05-47A1-BFE4-8806EAB1EBD5}" dt="2021-09-14T23:04:03.487" v="414" actId="26606"/>
          <ac:grpSpMkLst>
            <pc:docMk/>
            <pc:sldMk cId="882649544" sldId="264"/>
            <ac:grpSpMk id="37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03.487" v="414" actId="26606"/>
          <ac:grpSpMkLst>
            <pc:docMk/>
            <pc:sldMk cId="882649544" sldId="264"/>
            <ac:grpSpMk id="40" creationId="{3963AE85-BE5D-4975-BACF-DDDCC9C2ACDE}"/>
          </ac:grpSpMkLst>
        </pc:grpChg>
        <pc:grpChg chg="add del">
          <ac:chgData name="Ken Croker" userId="c3f678637e053ac5" providerId="LiveId" clId="{C4214165-0C05-47A1-BFE4-8806EAB1EBD5}" dt="2021-09-14T23:04:18.614" v="416" actId="26606"/>
          <ac:grpSpMkLst>
            <pc:docMk/>
            <pc:sldMk cId="882649544" sldId="264"/>
            <ac:grpSpMk id="44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18.614" v="416" actId="26606"/>
          <ac:grpSpMkLst>
            <pc:docMk/>
            <pc:sldMk cId="882649544" sldId="264"/>
            <ac:grpSpMk id="47" creationId="{647B8492-BC4D-4046-B35A-C38E03494068}"/>
          </ac:grpSpMkLst>
        </pc:grpChg>
        <pc:grpChg chg="add del">
          <ac:chgData name="Ken Croker" userId="c3f678637e053ac5" providerId="LiveId" clId="{C4214165-0C05-47A1-BFE4-8806EAB1EBD5}" dt="2021-09-14T23:05:23.415" v="429" actId="26606"/>
          <ac:grpSpMkLst>
            <pc:docMk/>
            <pc:sldMk cId="882649544" sldId="264"/>
            <ac:grpSpMk id="49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4:25.018" v="418" actId="26606"/>
          <ac:grpSpMkLst>
            <pc:docMk/>
            <pc:sldMk cId="882649544" sldId="264"/>
            <ac:grpSpMk id="50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25.018" v="418" actId="26606"/>
          <ac:grpSpMkLst>
            <pc:docMk/>
            <pc:sldMk cId="882649544" sldId="264"/>
            <ac:grpSpMk id="53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4:32.389" v="420" actId="26606"/>
          <ac:grpSpMkLst>
            <pc:docMk/>
            <pc:sldMk cId="882649544" sldId="264"/>
            <ac:grpSpMk id="57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4:32.389" v="420" actId="26606"/>
          <ac:grpSpMkLst>
            <pc:docMk/>
            <pc:sldMk cId="882649544" sldId="264"/>
            <ac:grpSpMk id="60" creationId="{647B8492-BC4D-4046-B35A-C38E03494068}"/>
          </ac:grpSpMkLst>
        </pc:grpChg>
        <pc:grpChg chg="add del">
          <ac:chgData name="Ken Croker" userId="c3f678637e053ac5" providerId="LiveId" clId="{C4214165-0C05-47A1-BFE4-8806EAB1EBD5}" dt="2021-09-14T23:05:26.655" v="431" actId="26606"/>
          <ac:grpSpMkLst>
            <pc:docMk/>
            <pc:sldMk cId="882649544" sldId="264"/>
            <ac:grpSpMk id="65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5:26.655" v="431" actId="26606"/>
          <ac:grpSpMkLst>
            <pc:docMk/>
            <pc:sldMk cId="882649544" sldId="264"/>
            <ac:grpSpMk id="69" creationId="{647B8492-BC4D-4046-B35A-C38E03494068}"/>
          </ac:grpSpMkLst>
        </pc:grpChg>
        <pc:grpChg chg="add">
          <ac:chgData name="Ken Croker" userId="c3f678637e053ac5" providerId="LiveId" clId="{C4214165-0C05-47A1-BFE4-8806EAB1EBD5}" dt="2021-09-14T23:05:26.792" v="432" actId="26606"/>
          <ac:grpSpMkLst>
            <pc:docMk/>
            <pc:sldMk cId="882649544" sldId="264"/>
            <ac:grpSpMk id="73" creationId="{DFB5D1BB-0703-437B-BD1E-1D07F8A2730B}"/>
          </ac:grpSpMkLst>
        </pc:grpChg>
        <pc:grpChg chg="add">
          <ac:chgData name="Ken Croker" userId="c3f678637e053ac5" providerId="LiveId" clId="{C4214165-0C05-47A1-BFE4-8806EAB1EBD5}" dt="2021-09-14T23:05:26.792" v="432" actId="26606"/>
          <ac:grpSpMkLst>
            <pc:docMk/>
            <pc:sldMk cId="882649544" sldId="264"/>
            <ac:grpSpMk id="77" creationId="{4AF78B9E-8BE2-4706-9377-A05FA25ABABF}"/>
          </ac:grpSpMkLst>
        </pc:grpChg>
        <pc:picChg chg="add del mod ord">
          <ac:chgData name="Ken Croker" userId="c3f678637e053ac5" providerId="LiveId" clId="{C4214165-0C05-47A1-BFE4-8806EAB1EBD5}" dt="2021-09-14T23:04:33.329" v="422" actId="931"/>
          <ac:picMkLst>
            <pc:docMk/>
            <pc:sldMk cId="882649544" sldId="264"/>
            <ac:picMk id="6" creationId="{CEBDFB93-C580-4FB5-B025-C0731BF9238F}"/>
          </ac:picMkLst>
        </pc:picChg>
        <pc:picChg chg="add mod ord">
          <ac:chgData name="Ken Croker" userId="c3f678637e053ac5" providerId="LiveId" clId="{C4214165-0C05-47A1-BFE4-8806EAB1EBD5}" dt="2021-09-14T23:05:26.792" v="432" actId="26606"/>
          <ac:picMkLst>
            <pc:docMk/>
            <pc:sldMk cId="882649544" sldId="264"/>
            <ac:picMk id="8" creationId="{07D7311D-A98C-448F-B1DF-F0E2E03B9A1D}"/>
          </ac:picMkLst>
        </pc:picChg>
        <pc:cxnChg chg="add del">
          <ac:chgData name="Ken Croker" userId="c3f678637e053ac5" providerId="LiveId" clId="{C4214165-0C05-47A1-BFE4-8806EAB1EBD5}" dt="2021-09-14T23:05:02.878" v="427" actId="26606"/>
          <ac:cxnSpMkLst>
            <pc:docMk/>
            <pc:sldMk cId="882649544" sldId="264"/>
            <ac:cxnSpMk id="12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3:49.122" v="410" actId="26606"/>
          <ac:cxnSpMkLst>
            <pc:docMk/>
            <pc:sldMk cId="882649544" sldId="264"/>
            <ac:cxnSpMk id="17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5:02.878" v="427" actId="26606"/>
          <ac:cxnSpMkLst>
            <pc:docMk/>
            <pc:sldMk cId="882649544" sldId="264"/>
            <ac:cxnSpMk id="22" creationId="{16652DC1-CA18-4263-AC06-BAB0B05EC783}"/>
          </ac:cxnSpMkLst>
        </pc:cxnChg>
        <pc:cxnChg chg="add del">
          <ac:chgData name="Ken Croker" userId="c3f678637e053ac5" providerId="LiveId" clId="{C4214165-0C05-47A1-BFE4-8806EAB1EBD5}" dt="2021-09-14T23:03:49.122" v="410" actId="26606"/>
          <ac:cxnSpMkLst>
            <pc:docMk/>
            <pc:sldMk cId="882649544" sldId="264"/>
            <ac:cxnSpMk id="29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4:00.951" v="412" actId="26606"/>
          <ac:cxnSpMkLst>
            <pc:docMk/>
            <pc:sldMk cId="882649544" sldId="264"/>
            <ac:cxnSpMk id="32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00.951" v="412" actId="26606"/>
          <ac:cxnSpMkLst>
            <pc:docMk/>
            <pc:sldMk cId="882649544" sldId="264"/>
            <ac:cxnSpMk id="35" creationId="{16652DC1-CA18-4263-AC06-BAB0B05EC783}"/>
          </ac:cxnSpMkLst>
        </pc:cxnChg>
        <pc:cxnChg chg="add del">
          <ac:chgData name="Ken Croker" userId="c3f678637e053ac5" providerId="LiveId" clId="{C4214165-0C05-47A1-BFE4-8806EAB1EBD5}" dt="2021-09-14T23:05:23.415" v="429" actId="26606"/>
          <ac:cxnSpMkLst>
            <pc:docMk/>
            <pc:sldMk cId="882649544" sldId="264"/>
            <ac:cxnSpMk id="36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03.487" v="414" actId="26606"/>
          <ac:cxnSpMkLst>
            <pc:docMk/>
            <pc:sldMk cId="882649544" sldId="264"/>
            <ac:cxnSpMk id="38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03.487" v="414" actId="26606"/>
          <ac:cxnSpMkLst>
            <pc:docMk/>
            <pc:sldMk cId="882649544" sldId="264"/>
            <ac:cxnSpMk id="42" creationId="{36BE37AC-AD36-4C42-9B8C-C5500F4E7C63}"/>
          </ac:cxnSpMkLst>
        </pc:cxnChg>
        <pc:cxnChg chg="add del">
          <ac:chgData name="Ken Croker" userId="c3f678637e053ac5" providerId="LiveId" clId="{C4214165-0C05-47A1-BFE4-8806EAB1EBD5}" dt="2021-09-14T23:04:18.614" v="416" actId="26606"/>
          <ac:cxnSpMkLst>
            <pc:docMk/>
            <pc:sldMk cId="882649544" sldId="264"/>
            <ac:cxnSpMk id="45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18.614" v="416" actId="26606"/>
          <ac:cxnSpMkLst>
            <pc:docMk/>
            <pc:sldMk cId="882649544" sldId="264"/>
            <ac:cxnSpMk id="48" creationId="{16652DC1-CA18-4263-AC06-BAB0B05EC783}"/>
          </ac:cxnSpMkLst>
        </pc:cxnChg>
        <pc:cxnChg chg="add del">
          <ac:chgData name="Ken Croker" userId="c3f678637e053ac5" providerId="LiveId" clId="{C4214165-0C05-47A1-BFE4-8806EAB1EBD5}" dt="2021-09-14T23:04:25.018" v="418" actId="26606"/>
          <ac:cxnSpMkLst>
            <pc:docMk/>
            <pc:sldMk cId="882649544" sldId="264"/>
            <ac:cxnSpMk id="51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25.018" v="418" actId="26606"/>
          <ac:cxnSpMkLst>
            <pc:docMk/>
            <pc:sldMk cId="882649544" sldId="264"/>
            <ac:cxnSpMk id="55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4:32.389" v="420" actId="26606"/>
          <ac:cxnSpMkLst>
            <pc:docMk/>
            <pc:sldMk cId="882649544" sldId="264"/>
            <ac:cxnSpMk id="58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4:32.389" v="420" actId="26606"/>
          <ac:cxnSpMkLst>
            <pc:docMk/>
            <pc:sldMk cId="882649544" sldId="264"/>
            <ac:cxnSpMk id="61" creationId="{16652DC1-CA18-4263-AC06-BAB0B05EC783}"/>
          </ac:cxnSpMkLst>
        </pc:cxnChg>
        <pc:cxnChg chg="add del">
          <ac:chgData name="Ken Croker" userId="c3f678637e053ac5" providerId="LiveId" clId="{C4214165-0C05-47A1-BFE4-8806EAB1EBD5}" dt="2021-09-14T23:05:23.415" v="429" actId="26606"/>
          <ac:cxnSpMkLst>
            <pc:docMk/>
            <pc:sldMk cId="882649544" sldId="264"/>
            <ac:cxnSpMk id="63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5:26.655" v="431" actId="26606"/>
          <ac:cxnSpMkLst>
            <pc:docMk/>
            <pc:sldMk cId="882649544" sldId="264"/>
            <ac:cxnSpMk id="67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5:26.655" v="431" actId="26606"/>
          <ac:cxnSpMkLst>
            <pc:docMk/>
            <pc:sldMk cId="882649544" sldId="264"/>
            <ac:cxnSpMk id="71" creationId="{16652DC1-CA18-4263-AC06-BAB0B05EC783}"/>
          </ac:cxnSpMkLst>
        </pc:cxnChg>
        <pc:cxnChg chg="add">
          <ac:chgData name="Ken Croker" userId="c3f678637e053ac5" providerId="LiveId" clId="{C4214165-0C05-47A1-BFE4-8806EAB1EBD5}" dt="2021-09-14T23:05:26.792" v="432" actId="26606"/>
          <ac:cxnSpMkLst>
            <pc:docMk/>
            <pc:sldMk cId="882649544" sldId="264"/>
            <ac:cxnSpMk id="75" creationId="{883F92AF-2403-4558-B1D7-72130A1E4BC7}"/>
          </ac:cxnSpMkLst>
        </pc:cxnChg>
        <pc:cxnChg chg="add">
          <ac:chgData name="Ken Croker" userId="c3f678637e053ac5" providerId="LiveId" clId="{C4214165-0C05-47A1-BFE4-8806EAB1EBD5}" dt="2021-09-14T23:05:26.792" v="432" actId="26606"/>
          <ac:cxnSpMkLst>
            <pc:docMk/>
            <pc:sldMk cId="882649544" sldId="264"/>
            <ac:cxnSpMk id="80" creationId="{0E5D0023-B23E-4823-8D72-B07FFF8CAE96}"/>
          </ac:cxnSpMkLst>
        </pc:cxnChg>
      </pc:sldChg>
      <pc:sldChg chg="new del">
        <pc:chgData name="Ken Croker" userId="c3f678637e053ac5" providerId="LiveId" clId="{C4214165-0C05-47A1-BFE4-8806EAB1EBD5}" dt="2021-09-14T22:58:40.130" v="367" actId="2696"/>
        <pc:sldMkLst>
          <pc:docMk/>
          <pc:sldMk cId="3727727019" sldId="264"/>
        </pc:sldMkLst>
      </pc:sldChg>
      <pc:sldChg chg="addSp delSp modSp add del mod setBg">
        <pc:chgData name="Ken Croker" userId="c3f678637e053ac5" providerId="LiveId" clId="{C4214165-0C05-47A1-BFE4-8806EAB1EBD5}" dt="2021-09-15T00:12:21.251" v="1749" actId="2696"/>
        <pc:sldMkLst>
          <pc:docMk/>
          <pc:sldMk cId="1379004847" sldId="265"/>
        </pc:sldMkLst>
        <pc:spChg chg="mod">
          <ac:chgData name="Ken Croker" userId="c3f678637e053ac5" providerId="LiveId" clId="{C4214165-0C05-47A1-BFE4-8806EAB1EBD5}" dt="2021-09-14T23:06:57.509" v="444" actId="26606"/>
          <ac:spMkLst>
            <pc:docMk/>
            <pc:sldMk cId="1379004847" sldId="265"/>
            <ac:spMk id="2" creationId="{400B7B61-7ABB-44BC-91A2-2810E9881BC8}"/>
          </ac:spMkLst>
        </pc:spChg>
        <pc:spChg chg="mod">
          <ac:chgData name="Ken Croker" userId="c3f678637e053ac5" providerId="LiveId" clId="{C4214165-0C05-47A1-BFE4-8806EAB1EBD5}" dt="2021-09-14T23:06:57.509" v="444" actId="26606"/>
          <ac:spMkLst>
            <pc:docMk/>
            <pc:sldMk cId="1379004847" sldId="265"/>
            <ac:spMk id="4" creationId="{455C63F4-D08E-4F83-B459-C236BB357E17}"/>
          </ac:spMkLst>
        </pc:spChg>
        <pc:spChg chg="add del">
          <ac:chgData name="Ken Croker" userId="c3f678637e053ac5" providerId="LiveId" clId="{C4214165-0C05-47A1-BFE4-8806EAB1EBD5}" dt="2021-09-14T23:06:57.584" v="445" actId="26606"/>
          <ac:spMkLst>
            <pc:docMk/>
            <pc:sldMk cId="1379004847" sldId="265"/>
            <ac:spMk id="76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6:57.584" v="445" actId="26606"/>
          <ac:spMkLst>
            <pc:docMk/>
            <pc:sldMk cId="1379004847" sldId="265"/>
            <ac:spMk id="79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6:34.883" v="436" actId="26606"/>
          <ac:spMkLst>
            <pc:docMk/>
            <pc:sldMk cId="1379004847" sldId="265"/>
            <ac:spMk id="93" creationId="{ED56E41F-B8E0-4D18-B554-FD40260DE0E3}"/>
          </ac:spMkLst>
        </pc:spChg>
        <pc:spChg chg="add del">
          <ac:chgData name="Ken Croker" userId="c3f678637e053ac5" providerId="LiveId" clId="{C4214165-0C05-47A1-BFE4-8806EAB1EBD5}" dt="2021-09-14T23:06:34.883" v="436" actId="26606"/>
          <ac:spMkLst>
            <pc:docMk/>
            <pc:sldMk cId="1379004847" sldId="265"/>
            <ac:spMk id="101" creationId="{23E937B9-07EE-456A-A31C-41A8866E28A2}"/>
          </ac:spMkLst>
        </pc:spChg>
        <pc:spChg chg="add del">
          <ac:chgData name="Ken Croker" userId="c3f678637e053ac5" providerId="LiveId" clId="{C4214165-0C05-47A1-BFE4-8806EAB1EBD5}" dt="2021-09-14T23:06:37.195" v="438" actId="26606"/>
          <ac:spMkLst>
            <pc:docMk/>
            <pc:sldMk cId="1379004847" sldId="265"/>
            <ac:spMk id="107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6:37.195" v="438" actId="26606"/>
          <ac:spMkLst>
            <pc:docMk/>
            <pc:sldMk cId="1379004847" sldId="265"/>
            <ac:spMk id="109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6:38.088" v="440" actId="26606"/>
          <ac:spMkLst>
            <pc:docMk/>
            <pc:sldMk cId="1379004847" sldId="265"/>
            <ac:spMk id="114" creationId="{ED56E41F-B8E0-4D18-B554-FD40260DE0E3}"/>
          </ac:spMkLst>
        </pc:spChg>
        <pc:spChg chg="add del">
          <ac:chgData name="Ken Croker" userId="c3f678637e053ac5" providerId="LiveId" clId="{C4214165-0C05-47A1-BFE4-8806EAB1EBD5}" dt="2021-09-14T23:06:38.088" v="440" actId="26606"/>
          <ac:spMkLst>
            <pc:docMk/>
            <pc:sldMk cId="1379004847" sldId="265"/>
            <ac:spMk id="116" creationId="{23E937B9-07EE-456A-A31C-41A8866E28A2}"/>
          </ac:spMkLst>
        </pc:spChg>
        <pc:spChg chg="add del">
          <ac:chgData name="Ken Croker" userId="c3f678637e053ac5" providerId="LiveId" clId="{C4214165-0C05-47A1-BFE4-8806EAB1EBD5}" dt="2021-09-14T23:06:51.241" v="442" actId="26606"/>
          <ac:spMkLst>
            <pc:docMk/>
            <pc:sldMk cId="1379004847" sldId="265"/>
            <ac:spMk id="121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06:51.241" v="442" actId="26606"/>
          <ac:spMkLst>
            <pc:docMk/>
            <pc:sldMk cId="1379004847" sldId="265"/>
            <ac:spMk id="123" creationId="{69A54E25-1C05-48E5-A5CC-3778C1D3632D}"/>
          </ac:spMkLst>
        </pc:spChg>
        <pc:spChg chg="add del">
          <ac:chgData name="Ken Croker" userId="c3f678637e053ac5" providerId="LiveId" clId="{C4214165-0C05-47A1-BFE4-8806EAB1EBD5}" dt="2021-09-14T23:06:57.509" v="444" actId="26606"/>
          <ac:spMkLst>
            <pc:docMk/>
            <pc:sldMk cId="1379004847" sldId="265"/>
            <ac:spMk id="128" creationId="{A440FBE6-72B7-43D4-A8EB-FDBC35FE56C6}"/>
          </ac:spMkLst>
        </pc:spChg>
        <pc:spChg chg="add">
          <ac:chgData name="Ken Croker" userId="c3f678637e053ac5" providerId="LiveId" clId="{C4214165-0C05-47A1-BFE4-8806EAB1EBD5}" dt="2021-09-14T23:06:57.584" v="445" actId="26606"/>
          <ac:spMkLst>
            <pc:docMk/>
            <pc:sldMk cId="1379004847" sldId="265"/>
            <ac:spMk id="134" creationId="{22AC0F86-9A78-4E84-A4B4-ADB8B2629A0C}"/>
          </ac:spMkLst>
        </pc:spChg>
        <pc:spChg chg="add">
          <ac:chgData name="Ken Croker" userId="c3f678637e053ac5" providerId="LiveId" clId="{C4214165-0C05-47A1-BFE4-8806EAB1EBD5}" dt="2021-09-14T23:06:57.584" v="445" actId="26606"/>
          <ac:spMkLst>
            <pc:docMk/>
            <pc:sldMk cId="1379004847" sldId="265"/>
            <ac:spMk id="136" creationId="{69A54E25-1C05-48E5-A5CC-3778C1D3632D}"/>
          </ac:spMkLst>
        </pc:spChg>
        <pc:grpChg chg="add del">
          <ac:chgData name="Ken Croker" userId="c3f678637e053ac5" providerId="LiveId" clId="{C4214165-0C05-47A1-BFE4-8806EAB1EBD5}" dt="2021-09-14T23:06:57.584" v="445" actId="26606"/>
          <ac:grpSpMkLst>
            <pc:docMk/>
            <pc:sldMk cId="1379004847" sldId="265"/>
            <ac:grpSpMk id="73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6:57.584" v="445" actId="26606"/>
          <ac:grpSpMkLst>
            <pc:docMk/>
            <pc:sldMk cId="1379004847" sldId="265"/>
            <ac:grpSpMk id="77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6:34.883" v="436" actId="26606"/>
          <ac:grpSpMkLst>
            <pc:docMk/>
            <pc:sldMk cId="1379004847" sldId="265"/>
            <ac:grpSpMk id="85" creationId="{3F6D81C7-B083-478E-82FE-089A8CB72EB8}"/>
          </ac:grpSpMkLst>
        </pc:grpChg>
        <pc:grpChg chg="add del">
          <ac:chgData name="Ken Croker" userId="c3f678637e053ac5" providerId="LiveId" clId="{C4214165-0C05-47A1-BFE4-8806EAB1EBD5}" dt="2021-09-14T23:06:34.883" v="436" actId="26606"/>
          <ac:grpSpMkLst>
            <pc:docMk/>
            <pc:sldMk cId="1379004847" sldId="265"/>
            <ac:grpSpMk id="95" creationId="{2DB31E17-E562-4F82-98D0-858C84120F34}"/>
          </ac:grpSpMkLst>
        </pc:grpChg>
        <pc:grpChg chg="add del">
          <ac:chgData name="Ken Croker" userId="c3f678637e053ac5" providerId="LiveId" clId="{C4214165-0C05-47A1-BFE4-8806EAB1EBD5}" dt="2021-09-14T23:06:37.195" v="438" actId="26606"/>
          <ac:grpSpMkLst>
            <pc:docMk/>
            <pc:sldMk cId="1379004847" sldId="265"/>
            <ac:grpSpMk id="105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6:37.195" v="438" actId="26606"/>
          <ac:grpSpMkLst>
            <pc:docMk/>
            <pc:sldMk cId="1379004847" sldId="265"/>
            <ac:grpSpMk id="108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6:38.088" v="440" actId="26606"/>
          <ac:grpSpMkLst>
            <pc:docMk/>
            <pc:sldMk cId="1379004847" sldId="265"/>
            <ac:grpSpMk id="112" creationId="{3F6D81C7-B083-478E-82FE-089A8CB72EB8}"/>
          </ac:grpSpMkLst>
        </pc:grpChg>
        <pc:grpChg chg="add del">
          <ac:chgData name="Ken Croker" userId="c3f678637e053ac5" providerId="LiveId" clId="{C4214165-0C05-47A1-BFE4-8806EAB1EBD5}" dt="2021-09-14T23:06:38.088" v="440" actId="26606"/>
          <ac:grpSpMkLst>
            <pc:docMk/>
            <pc:sldMk cId="1379004847" sldId="265"/>
            <ac:grpSpMk id="115" creationId="{2DB31E17-E562-4F82-98D0-858C84120F34}"/>
          </ac:grpSpMkLst>
        </pc:grpChg>
        <pc:grpChg chg="add del">
          <ac:chgData name="Ken Croker" userId="c3f678637e053ac5" providerId="LiveId" clId="{C4214165-0C05-47A1-BFE4-8806EAB1EBD5}" dt="2021-09-14T23:06:51.241" v="442" actId="26606"/>
          <ac:grpSpMkLst>
            <pc:docMk/>
            <pc:sldMk cId="1379004847" sldId="265"/>
            <ac:grpSpMk id="119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6:51.241" v="442" actId="26606"/>
          <ac:grpSpMkLst>
            <pc:docMk/>
            <pc:sldMk cId="1379004847" sldId="265"/>
            <ac:grpSpMk id="122" creationId="{4AF78B9E-8BE2-4706-9377-A05FA25ABABF}"/>
          </ac:grpSpMkLst>
        </pc:grpChg>
        <pc:grpChg chg="add del">
          <ac:chgData name="Ken Croker" userId="c3f678637e053ac5" providerId="LiveId" clId="{C4214165-0C05-47A1-BFE4-8806EAB1EBD5}" dt="2021-09-14T23:06:57.509" v="444" actId="26606"/>
          <ac:grpSpMkLst>
            <pc:docMk/>
            <pc:sldMk cId="1379004847" sldId="265"/>
            <ac:grpSpMk id="126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06:57.509" v="444" actId="26606"/>
          <ac:grpSpMkLst>
            <pc:docMk/>
            <pc:sldMk cId="1379004847" sldId="265"/>
            <ac:grpSpMk id="129" creationId="{647B8492-BC4D-4046-B35A-C38E03494068}"/>
          </ac:grpSpMkLst>
        </pc:grpChg>
        <pc:grpChg chg="add">
          <ac:chgData name="Ken Croker" userId="c3f678637e053ac5" providerId="LiveId" clId="{C4214165-0C05-47A1-BFE4-8806EAB1EBD5}" dt="2021-09-14T23:06:57.584" v="445" actId="26606"/>
          <ac:grpSpMkLst>
            <pc:docMk/>
            <pc:sldMk cId="1379004847" sldId="265"/>
            <ac:grpSpMk id="132" creationId="{DFB5D1BB-0703-437B-BD1E-1D07F8A2730B}"/>
          </ac:grpSpMkLst>
        </pc:grpChg>
        <pc:grpChg chg="add">
          <ac:chgData name="Ken Croker" userId="c3f678637e053ac5" providerId="LiveId" clId="{C4214165-0C05-47A1-BFE4-8806EAB1EBD5}" dt="2021-09-14T23:06:57.584" v="445" actId="26606"/>
          <ac:grpSpMkLst>
            <pc:docMk/>
            <pc:sldMk cId="1379004847" sldId="265"/>
            <ac:grpSpMk id="135" creationId="{4AF78B9E-8BE2-4706-9377-A05FA25ABABF}"/>
          </ac:grpSpMkLst>
        </pc:grpChg>
        <pc:picChg chg="mod ord modCrop">
          <ac:chgData name="Ken Croker" userId="c3f678637e053ac5" providerId="LiveId" clId="{C4214165-0C05-47A1-BFE4-8806EAB1EBD5}" dt="2021-09-14T23:18:57.373" v="457" actId="14100"/>
          <ac:picMkLst>
            <pc:docMk/>
            <pc:sldMk cId="1379004847" sldId="265"/>
            <ac:picMk id="8" creationId="{07D7311D-A98C-448F-B1DF-F0E2E03B9A1D}"/>
          </ac:picMkLst>
        </pc:picChg>
        <pc:cxnChg chg="add del">
          <ac:chgData name="Ken Croker" userId="c3f678637e053ac5" providerId="LiveId" clId="{C4214165-0C05-47A1-BFE4-8806EAB1EBD5}" dt="2021-09-14T23:06:57.584" v="445" actId="26606"/>
          <ac:cxnSpMkLst>
            <pc:docMk/>
            <pc:sldMk cId="1379004847" sldId="265"/>
            <ac:cxnSpMk id="75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6:57.584" v="445" actId="26606"/>
          <ac:cxnSpMkLst>
            <pc:docMk/>
            <pc:sldMk cId="1379004847" sldId="265"/>
            <ac:cxnSpMk id="80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6:34.883" v="436" actId="26606"/>
          <ac:cxnSpMkLst>
            <pc:docMk/>
            <pc:sldMk cId="1379004847" sldId="265"/>
            <ac:cxnSpMk id="91" creationId="{F06B54F2-CD11-4359-A7D6-DA7C76C091A6}"/>
          </ac:cxnSpMkLst>
        </pc:cxnChg>
        <pc:cxnChg chg="add del">
          <ac:chgData name="Ken Croker" userId="c3f678637e053ac5" providerId="LiveId" clId="{C4214165-0C05-47A1-BFE4-8806EAB1EBD5}" dt="2021-09-14T23:06:34.883" v="436" actId="26606"/>
          <ac:cxnSpMkLst>
            <pc:docMk/>
            <pc:sldMk cId="1379004847" sldId="265"/>
            <ac:cxnSpMk id="103" creationId="{FD2308B7-2829-44DD-B213-27EEBDED1411}"/>
          </ac:cxnSpMkLst>
        </pc:cxnChg>
        <pc:cxnChg chg="add del">
          <ac:chgData name="Ken Croker" userId="c3f678637e053ac5" providerId="LiveId" clId="{C4214165-0C05-47A1-BFE4-8806EAB1EBD5}" dt="2021-09-14T23:06:37.195" v="438" actId="26606"/>
          <ac:cxnSpMkLst>
            <pc:docMk/>
            <pc:sldMk cId="1379004847" sldId="265"/>
            <ac:cxnSpMk id="106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6:37.195" v="438" actId="26606"/>
          <ac:cxnSpMkLst>
            <pc:docMk/>
            <pc:sldMk cId="1379004847" sldId="265"/>
            <ac:cxnSpMk id="110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6:38.088" v="440" actId="26606"/>
          <ac:cxnSpMkLst>
            <pc:docMk/>
            <pc:sldMk cId="1379004847" sldId="265"/>
            <ac:cxnSpMk id="113" creationId="{F06B54F2-CD11-4359-A7D6-DA7C76C091A6}"/>
          </ac:cxnSpMkLst>
        </pc:cxnChg>
        <pc:cxnChg chg="add del">
          <ac:chgData name="Ken Croker" userId="c3f678637e053ac5" providerId="LiveId" clId="{C4214165-0C05-47A1-BFE4-8806EAB1EBD5}" dt="2021-09-14T23:06:38.088" v="440" actId="26606"/>
          <ac:cxnSpMkLst>
            <pc:docMk/>
            <pc:sldMk cId="1379004847" sldId="265"/>
            <ac:cxnSpMk id="117" creationId="{FD2308B7-2829-44DD-B213-27EEBDED1411}"/>
          </ac:cxnSpMkLst>
        </pc:cxnChg>
        <pc:cxnChg chg="add del">
          <ac:chgData name="Ken Croker" userId="c3f678637e053ac5" providerId="LiveId" clId="{C4214165-0C05-47A1-BFE4-8806EAB1EBD5}" dt="2021-09-14T23:06:51.241" v="442" actId="26606"/>
          <ac:cxnSpMkLst>
            <pc:docMk/>
            <pc:sldMk cId="1379004847" sldId="265"/>
            <ac:cxnSpMk id="120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6:51.241" v="442" actId="26606"/>
          <ac:cxnSpMkLst>
            <pc:docMk/>
            <pc:sldMk cId="1379004847" sldId="265"/>
            <ac:cxnSpMk id="124" creationId="{0E5D0023-B23E-4823-8D72-B07FFF8CAE96}"/>
          </ac:cxnSpMkLst>
        </pc:cxnChg>
        <pc:cxnChg chg="add del">
          <ac:chgData name="Ken Croker" userId="c3f678637e053ac5" providerId="LiveId" clId="{C4214165-0C05-47A1-BFE4-8806EAB1EBD5}" dt="2021-09-14T23:06:57.509" v="444" actId="26606"/>
          <ac:cxnSpMkLst>
            <pc:docMk/>
            <pc:sldMk cId="1379004847" sldId="265"/>
            <ac:cxnSpMk id="127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06:57.509" v="444" actId="26606"/>
          <ac:cxnSpMkLst>
            <pc:docMk/>
            <pc:sldMk cId="1379004847" sldId="265"/>
            <ac:cxnSpMk id="130" creationId="{16652DC1-CA18-4263-AC06-BAB0B05EC783}"/>
          </ac:cxnSpMkLst>
        </pc:cxnChg>
        <pc:cxnChg chg="add">
          <ac:chgData name="Ken Croker" userId="c3f678637e053ac5" providerId="LiveId" clId="{C4214165-0C05-47A1-BFE4-8806EAB1EBD5}" dt="2021-09-14T23:06:57.584" v="445" actId="26606"/>
          <ac:cxnSpMkLst>
            <pc:docMk/>
            <pc:sldMk cId="1379004847" sldId="265"/>
            <ac:cxnSpMk id="133" creationId="{883F92AF-2403-4558-B1D7-72130A1E4BC7}"/>
          </ac:cxnSpMkLst>
        </pc:cxnChg>
        <pc:cxnChg chg="add">
          <ac:chgData name="Ken Croker" userId="c3f678637e053ac5" providerId="LiveId" clId="{C4214165-0C05-47A1-BFE4-8806EAB1EBD5}" dt="2021-09-14T23:06:57.584" v="445" actId="26606"/>
          <ac:cxnSpMkLst>
            <pc:docMk/>
            <pc:sldMk cId="1379004847" sldId="265"/>
            <ac:cxnSpMk id="137" creationId="{0E5D0023-B23E-4823-8D72-B07FFF8CAE96}"/>
          </ac:cxnSpMkLst>
        </pc:cxnChg>
      </pc:sldChg>
      <pc:sldChg chg="addSp delSp modSp new mod setBg">
        <pc:chgData name="Ken Croker" userId="c3f678637e053ac5" providerId="LiveId" clId="{C4214165-0C05-47A1-BFE4-8806EAB1EBD5}" dt="2021-09-15T00:37:35.261" v="3348" actId="20577"/>
        <pc:sldMkLst>
          <pc:docMk/>
          <pc:sldMk cId="2776694127" sldId="266"/>
        </pc:sldMkLst>
        <pc:spChg chg="mod">
          <ac:chgData name="Ken Croker" userId="c3f678637e053ac5" providerId="LiveId" clId="{C4214165-0C05-47A1-BFE4-8806EAB1EBD5}" dt="2021-09-15T00:37:35.261" v="3348" actId="20577"/>
          <ac:spMkLst>
            <pc:docMk/>
            <pc:sldMk cId="2776694127" sldId="266"/>
            <ac:spMk id="2" creationId="{05824533-FC6D-408A-BAA6-9597D40B84E3}"/>
          </ac:spMkLst>
        </pc:spChg>
        <pc:spChg chg="del">
          <ac:chgData name="Ken Croker" userId="c3f678637e053ac5" providerId="LiveId" clId="{C4214165-0C05-47A1-BFE4-8806EAB1EBD5}" dt="2021-09-14T23:20:12.218" v="458" actId="931"/>
          <ac:spMkLst>
            <pc:docMk/>
            <pc:sldMk cId="2776694127" sldId="266"/>
            <ac:spMk id="3" creationId="{B2FA0B05-5F0D-49E3-92DC-7D8BD86DC141}"/>
          </ac:spMkLst>
        </pc:spChg>
        <pc:spChg chg="mod">
          <ac:chgData name="Ken Croker" userId="c3f678637e053ac5" providerId="LiveId" clId="{C4214165-0C05-47A1-BFE4-8806EAB1EBD5}" dt="2021-09-14T23:26:03.439" v="507" actId="3064"/>
          <ac:spMkLst>
            <pc:docMk/>
            <pc:sldMk cId="2776694127" sldId="266"/>
            <ac:spMk id="4" creationId="{6A9881DF-2298-4BD1-ACA7-E1E4289E8433}"/>
          </ac:spMkLst>
        </pc:spChg>
        <pc:spChg chg="add del">
          <ac:chgData name="Ken Croker" userId="c3f678637e053ac5" providerId="LiveId" clId="{C4214165-0C05-47A1-BFE4-8806EAB1EBD5}" dt="2021-09-14T23:20:31.737" v="462" actId="26606"/>
          <ac:spMkLst>
            <pc:docMk/>
            <pc:sldMk cId="2776694127" sldId="266"/>
            <ac:spMk id="19" creationId="{22AC0F86-9A78-4E84-A4B4-ADB8B2629A0C}"/>
          </ac:spMkLst>
        </pc:spChg>
        <pc:spChg chg="add del">
          <ac:chgData name="Ken Croker" userId="c3f678637e053ac5" providerId="LiveId" clId="{C4214165-0C05-47A1-BFE4-8806EAB1EBD5}" dt="2021-09-14T23:20:31.737" v="462" actId="26606"/>
          <ac:spMkLst>
            <pc:docMk/>
            <pc:sldMk cId="2776694127" sldId="266"/>
            <ac:spMk id="27" creationId="{69A54E25-1C05-48E5-A5CC-3778C1D3632D}"/>
          </ac:spMkLst>
        </pc:spChg>
        <pc:spChg chg="add">
          <ac:chgData name="Ken Croker" userId="c3f678637e053ac5" providerId="LiveId" clId="{C4214165-0C05-47A1-BFE4-8806EAB1EBD5}" dt="2021-09-14T23:20:31.860" v="463" actId="26606"/>
          <ac:spMkLst>
            <pc:docMk/>
            <pc:sldMk cId="2776694127" sldId="266"/>
            <ac:spMk id="33" creationId="{A440FBE6-72B7-43D4-A8EB-FDBC35FE56C6}"/>
          </ac:spMkLst>
        </pc:spChg>
        <pc:grpChg chg="add del">
          <ac:chgData name="Ken Croker" userId="c3f678637e053ac5" providerId="LiveId" clId="{C4214165-0C05-47A1-BFE4-8806EAB1EBD5}" dt="2021-09-14T23:20:31.737" v="462" actId="26606"/>
          <ac:grpSpMkLst>
            <pc:docMk/>
            <pc:sldMk cId="2776694127" sldId="266"/>
            <ac:grpSpMk id="11" creationId="{DFB5D1BB-0703-437B-BD1E-1D07F8A2730B}"/>
          </ac:grpSpMkLst>
        </pc:grpChg>
        <pc:grpChg chg="add del">
          <ac:chgData name="Ken Croker" userId="c3f678637e053ac5" providerId="LiveId" clId="{C4214165-0C05-47A1-BFE4-8806EAB1EBD5}" dt="2021-09-14T23:20:31.737" v="462" actId="26606"/>
          <ac:grpSpMkLst>
            <pc:docMk/>
            <pc:sldMk cId="2776694127" sldId="266"/>
            <ac:grpSpMk id="21" creationId="{4AF78B9E-8BE2-4706-9377-A05FA25ABABF}"/>
          </ac:grpSpMkLst>
        </pc:grpChg>
        <pc:grpChg chg="add">
          <ac:chgData name="Ken Croker" userId="c3f678637e053ac5" providerId="LiveId" clId="{C4214165-0C05-47A1-BFE4-8806EAB1EBD5}" dt="2021-09-14T23:20:31.860" v="463" actId="26606"/>
          <ac:grpSpMkLst>
            <pc:docMk/>
            <pc:sldMk cId="2776694127" sldId="266"/>
            <ac:grpSpMk id="31" creationId="{DFB5D1BB-0703-437B-BD1E-1D07F8A2730B}"/>
          </ac:grpSpMkLst>
        </pc:grpChg>
        <pc:grpChg chg="add">
          <ac:chgData name="Ken Croker" userId="c3f678637e053ac5" providerId="LiveId" clId="{C4214165-0C05-47A1-BFE4-8806EAB1EBD5}" dt="2021-09-14T23:20:31.860" v="463" actId="26606"/>
          <ac:grpSpMkLst>
            <pc:docMk/>
            <pc:sldMk cId="2776694127" sldId="266"/>
            <ac:grpSpMk id="34" creationId="{647B8492-BC4D-4046-B35A-C38E03494068}"/>
          </ac:grpSpMkLst>
        </pc:grpChg>
        <pc:picChg chg="add mod ord modCrop">
          <ac:chgData name="Ken Croker" userId="c3f678637e053ac5" providerId="LiveId" clId="{C4214165-0C05-47A1-BFE4-8806EAB1EBD5}" dt="2021-09-14T23:23:27.777" v="470" actId="18131"/>
          <ac:picMkLst>
            <pc:docMk/>
            <pc:sldMk cId="2776694127" sldId="266"/>
            <ac:picMk id="6" creationId="{44E6BE35-07BC-452F-9C40-AA6C2CB59E72}"/>
          </ac:picMkLst>
        </pc:picChg>
        <pc:cxnChg chg="add del">
          <ac:chgData name="Ken Croker" userId="c3f678637e053ac5" providerId="LiveId" clId="{C4214165-0C05-47A1-BFE4-8806EAB1EBD5}" dt="2021-09-14T23:20:31.737" v="462" actId="26606"/>
          <ac:cxnSpMkLst>
            <pc:docMk/>
            <pc:sldMk cId="2776694127" sldId="266"/>
            <ac:cxnSpMk id="17" creationId="{883F92AF-2403-4558-B1D7-72130A1E4BC7}"/>
          </ac:cxnSpMkLst>
        </pc:cxnChg>
        <pc:cxnChg chg="add del">
          <ac:chgData name="Ken Croker" userId="c3f678637e053ac5" providerId="LiveId" clId="{C4214165-0C05-47A1-BFE4-8806EAB1EBD5}" dt="2021-09-14T23:20:31.737" v="462" actId="26606"/>
          <ac:cxnSpMkLst>
            <pc:docMk/>
            <pc:sldMk cId="2776694127" sldId="266"/>
            <ac:cxnSpMk id="29" creationId="{0E5D0023-B23E-4823-8D72-B07FFF8CAE96}"/>
          </ac:cxnSpMkLst>
        </pc:cxnChg>
        <pc:cxnChg chg="add">
          <ac:chgData name="Ken Croker" userId="c3f678637e053ac5" providerId="LiveId" clId="{C4214165-0C05-47A1-BFE4-8806EAB1EBD5}" dt="2021-09-14T23:20:31.860" v="463" actId="26606"/>
          <ac:cxnSpMkLst>
            <pc:docMk/>
            <pc:sldMk cId="2776694127" sldId="266"/>
            <ac:cxnSpMk id="32" creationId="{883F92AF-2403-4558-B1D7-72130A1E4BC7}"/>
          </ac:cxnSpMkLst>
        </pc:cxnChg>
        <pc:cxnChg chg="add">
          <ac:chgData name="Ken Croker" userId="c3f678637e053ac5" providerId="LiveId" clId="{C4214165-0C05-47A1-BFE4-8806EAB1EBD5}" dt="2021-09-14T23:20:31.860" v="463" actId="26606"/>
          <ac:cxnSpMkLst>
            <pc:docMk/>
            <pc:sldMk cId="2776694127" sldId="266"/>
            <ac:cxnSpMk id="35" creationId="{16652DC1-CA18-4263-AC06-BAB0B05EC783}"/>
          </ac:cxnSpMkLst>
        </pc:cxnChg>
      </pc:sldChg>
      <pc:sldChg chg="modSp add mod ord setBg">
        <pc:chgData name="Ken Croker" userId="c3f678637e053ac5" providerId="LiveId" clId="{C4214165-0C05-47A1-BFE4-8806EAB1EBD5}" dt="2021-09-15T00:37:26.988" v="3347" actId="20577"/>
        <pc:sldMkLst>
          <pc:docMk/>
          <pc:sldMk cId="4039301004" sldId="267"/>
        </pc:sldMkLst>
        <pc:spChg chg="mod">
          <ac:chgData name="Ken Croker" userId="c3f678637e053ac5" providerId="LiveId" clId="{C4214165-0C05-47A1-BFE4-8806EAB1EBD5}" dt="2021-09-15T00:37:26.988" v="3347" actId="20577"/>
          <ac:spMkLst>
            <pc:docMk/>
            <pc:sldMk cId="4039301004" sldId="267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4T23:27:18.023" v="520"/>
          <ac:spMkLst>
            <pc:docMk/>
            <pc:sldMk cId="4039301004" sldId="267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4T23:27:54.098" v="524" actId="18131"/>
          <ac:picMkLst>
            <pc:docMk/>
            <pc:sldMk cId="4039301004" sldId="267"/>
            <ac:picMk id="6" creationId="{44E6BE35-07BC-452F-9C40-AA6C2CB59E72}"/>
          </ac:picMkLst>
        </pc:picChg>
      </pc:sldChg>
      <pc:sldChg chg="modSp add mod setBg">
        <pc:chgData name="Ken Croker" userId="c3f678637e053ac5" providerId="LiveId" clId="{C4214165-0C05-47A1-BFE4-8806EAB1EBD5}" dt="2021-09-15T00:14:28.804" v="1754" actId="255"/>
        <pc:sldMkLst>
          <pc:docMk/>
          <pc:sldMk cId="2520783276" sldId="268"/>
        </pc:sldMkLst>
        <pc:spChg chg="mod">
          <ac:chgData name="Ken Croker" userId="c3f678637e053ac5" providerId="LiveId" clId="{C4214165-0C05-47A1-BFE4-8806EAB1EBD5}" dt="2021-09-15T00:14:28.804" v="1754" actId="255"/>
          <ac:spMkLst>
            <pc:docMk/>
            <pc:sldMk cId="2520783276" sldId="268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4T23:28:58.777" v="529" actId="20577"/>
          <ac:spMkLst>
            <pc:docMk/>
            <pc:sldMk cId="2520783276" sldId="268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4T23:30:06.689" v="559" actId="18131"/>
          <ac:picMkLst>
            <pc:docMk/>
            <pc:sldMk cId="2520783276" sldId="268"/>
            <ac:picMk id="6" creationId="{44E6BE35-07BC-452F-9C40-AA6C2CB59E72}"/>
          </ac:picMkLst>
        </pc:picChg>
      </pc:sldChg>
      <pc:sldChg chg="addSp delSp modSp add mod ord setBg">
        <pc:chgData name="Ken Croker" userId="c3f678637e053ac5" providerId="LiveId" clId="{C4214165-0C05-47A1-BFE4-8806EAB1EBD5}" dt="2021-09-15T00:24:30.890" v="2105"/>
        <pc:sldMkLst>
          <pc:docMk/>
          <pc:sldMk cId="3813220324" sldId="269"/>
        </pc:sldMkLst>
        <pc:spChg chg="mod">
          <ac:chgData name="Ken Croker" userId="c3f678637e053ac5" providerId="LiveId" clId="{C4214165-0C05-47A1-BFE4-8806EAB1EBD5}" dt="2021-09-15T00:14:45.498" v="1755" actId="255"/>
          <ac:spMkLst>
            <pc:docMk/>
            <pc:sldMk cId="3813220324" sldId="269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15:32.939" v="1764" actId="20577"/>
          <ac:spMkLst>
            <pc:docMk/>
            <pc:sldMk cId="3813220324" sldId="269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4T23:39:54.756" v="1055" actId="1076"/>
          <ac:picMkLst>
            <pc:docMk/>
            <pc:sldMk cId="3813220324" sldId="269"/>
            <ac:picMk id="6" creationId="{44E6BE35-07BC-452F-9C40-AA6C2CB59E72}"/>
          </ac:picMkLst>
        </pc:picChg>
        <pc:picChg chg="add del mod">
          <ac:chgData name="Ken Croker" userId="c3f678637e053ac5" providerId="LiveId" clId="{C4214165-0C05-47A1-BFE4-8806EAB1EBD5}" dt="2021-09-14T23:38:04.011" v="1047" actId="478"/>
          <ac:picMkLst>
            <pc:docMk/>
            <pc:sldMk cId="3813220324" sldId="269"/>
            <ac:picMk id="18" creationId="{437FA4DD-AE8A-48D7-A788-7C7A964312D7}"/>
          </ac:picMkLst>
        </pc:picChg>
        <pc:picChg chg="add mod modCrop">
          <ac:chgData name="Ken Croker" userId="c3f678637e053ac5" providerId="LiveId" clId="{C4214165-0C05-47A1-BFE4-8806EAB1EBD5}" dt="2021-09-14T23:40:02.365" v="1056" actId="1076"/>
          <ac:picMkLst>
            <pc:docMk/>
            <pc:sldMk cId="3813220324" sldId="269"/>
            <ac:picMk id="19" creationId="{4C1DB3F0-4CFA-4313-8C40-CAE9C7FFCD81}"/>
          </ac:picMkLst>
        </pc:picChg>
      </pc:sldChg>
      <pc:sldChg chg="new del">
        <pc:chgData name="Ken Croker" userId="c3f678637e053ac5" providerId="LiveId" clId="{C4214165-0C05-47A1-BFE4-8806EAB1EBD5}" dt="2021-09-14T23:42:27.408" v="1204" actId="2696"/>
        <pc:sldMkLst>
          <pc:docMk/>
          <pc:sldMk cId="221329175" sldId="270"/>
        </pc:sldMkLst>
      </pc:sldChg>
      <pc:sldChg chg="new del">
        <pc:chgData name="Ken Croker" userId="c3f678637e053ac5" providerId="LiveId" clId="{C4214165-0C05-47A1-BFE4-8806EAB1EBD5}" dt="2021-09-14T23:42:50.469" v="1206" actId="2696"/>
        <pc:sldMkLst>
          <pc:docMk/>
          <pc:sldMk cId="1834518503" sldId="270"/>
        </pc:sldMkLst>
      </pc:sldChg>
      <pc:sldChg chg="modSp add del mod">
        <pc:chgData name="Ken Croker" userId="c3f678637e053ac5" providerId="LiveId" clId="{C4214165-0C05-47A1-BFE4-8806EAB1EBD5}" dt="2021-09-15T00:14:14.705" v="1752" actId="2696"/>
        <pc:sldMkLst>
          <pc:docMk/>
          <pc:sldMk cId="2123096655" sldId="270"/>
        </pc:sldMkLst>
        <pc:spChg chg="mod">
          <ac:chgData name="Ken Croker" userId="c3f678637e053ac5" providerId="LiveId" clId="{C4214165-0C05-47A1-BFE4-8806EAB1EBD5}" dt="2021-09-15T00:13:28.538" v="1751" actId="255"/>
          <ac:spMkLst>
            <pc:docMk/>
            <pc:sldMk cId="2123096655" sldId="270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04:48.141" v="1211" actId="20577"/>
          <ac:spMkLst>
            <pc:docMk/>
            <pc:sldMk cId="2123096655" sldId="270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0:06:44.306" v="1310" actId="732"/>
          <ac:picMkLst>
            <pc:docMk/>
            <pc:sldMk cId="2123096655" sldId="270"/>
            <ac:picMk id="6" creationId="{44E6BE35-07BC-452F-9C40-AA6C2CB59E72}"/>
          </ac:picMkLst>
        </pc:picChg>
        <pc:picChg chg="mod modCrop">
          <ac:chgData name="Ken Croker" userId="c3f678637e053ac5" providerId="LiveId" clId="{C4214165-0C05-47A1-BFE4-8806EAB1EBD5}" dt="2021-09-15T00:08:10.727" v="1318" actId="18131"/>
          <ac:picMkLst>
            <pc:docMk/>
            <pc:sldMk cId="2123096655" sldId="270"/>
            <ac:picMk id="19" creationId="{4C1DB3F0-4CFA-4313-8C40-CAE9C7FFCD81}"/>
          </ac:picMkLst>
        </pc:picChg>
      </pc:sldChg>
      <pc:sldChg chg="modSp add mod ord">
        <pc:chgData name="Ken Croker" userId="c3f678637e053ac5" providerId="LiveId" clId="{C4214165-0C05-47A1-BFE4-8806EAB1EBD5}" dt="2021-09-15T00:17:59.481" v="1770" actId="20577"/>
        <pc:sldMkLst>
          <pc:docMk/>
          <pc:sldMk cId="2082872867" sldId="271"/>
        </pc:sldMkLst>
        <pc:spChg chg="mod">
          <ac:chgData name="Ken Croker" userId="c3f678637e053ac5" providerId="LiveId" clId="{C4214165-0C05-47A1-BFE4-8806EAB1EBD5}" dt="2021-09-15T00:14:20.941" v="1753" actId="255"/>
          <ac:spMkLst>
            <pc:docMk/>
            <pc:sldMk cId="2082872867" sldId="271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17:59.481" v="1770" actId="20577"/>
          <ac:spMkLst>
            <pc:docMk/>
            <pc:sldMk cId="2082872867" sldId="271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0:10:26.325" v="1552" actId="18131"/>
          <ac:picMkLst>
            <pc:docMk/>
            <pc:sldMk cId="2082872867" sldId="271"/>
            <ac:picMk id="6" creationId="{44E6BE35-07BC-452F-9C40-AA6C2CB59E72}"/>
          </ac:picMkLst>
        </pc:picChg>
      </pc:sldChg>
      <pc:sldChg chg="modSp add mod">
        <pc:chgData name="Ken Croker" userId="c3f678637e053ac5" providerId="LiveId" clId="{C4214165-0C05-47A1-BFE4-8806EAB1EBD5}" dt="2021-09-15T00:23:59.678" v="2102" actId="20577"/>
        <pc:sldMkLst>
          <pc:docMk/>
          <pc:sldMk cId="283004546" sldId="272"/>
        </pc:sldMkLst>
        <pc:spChg chg="mod">
          <ac:chgData name="Ken Croker" userId="c3f678637e053ac5" providerId="LiveId" clId="{C4214165-0C05-47A1-BFE4-8806EAB1EBD5}" dt="2021-09-15T00:23:42.968" v="2083" actId="20577"/>
          <ac:spMkLst>
            <pc:docMk/>
            <pc:sldMk cId="283004546" sldId="272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23:59.678" v="2102" actId="20577"/>
          <ac:spMkLst>
            <pc:docMk/>
            <pc:sldMk cId="283004546" sldId="272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0:23:16.066" v="2063" actId="18131"/>
          <ac:picMkLst>
            <pc:docMk/>
            <pc:sldMk cId="283004546" sldId="272"/>
            <ac:picMk id="6" creationId="{44E6BE35-07BC-452F-9C40-AA6C2CB59E72}"/>
          </ac:picMkLst>
        </pc:picChg>
      </pc:sldChg>
      <pc:sldChg chg="modSp add del mod">
        <pc:chgData name="Ken Croker" userId="c3f678637e053ac5" providerId="LiveId" clId="{C4214165-0C05-47A1-BFE4-8806EAB1EBD5}" dt="2021-09-15T00:37:51.609" v="3349" actId="2696"/>
        <pc:sldMkLst>
          <pc:docMk/>
          <pc:sldMk cId="543440510" sldId="273"/>
        </pc:sldMkLst>
        <pc:spChg chg="mod">
          <ac:chgData name="Ken Croker" userId="c3f678637e053ac5" providerId="LiveId" clId="{C4214165-0C05-47A1-BFE4-8806EAB1EBD5}" dt="2021-09-15T00:24:45.606" v="2131" actId="20577"/>
          <ac:spMkLst>
            <pc:docMk/>
            <pc:sldMk cId="543440510" sldId="273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27:12.195" v="2514" actId="20577"/>
          <ac:spMkLst>
            <pc:docMk/>
            <pc:sldMk cId="543440510" sldId="273"/>
            <ac:spMk id="4" creationId="{6A9881DF-2298-4BD1-ACA7-E1E4289E8433}"/>
          </ac:spMkLst>
        </pc:spChg>
        <pc:picChg chg="mod">
          <ac:chgData name="Ken Croker" userId="c3f678637e053ac5" providerId="LiveId" clId="{C4214165-0C05-47A1-BFE4-8806EAB1EBD5}" dt="2021-09-15T00:27:29.018" v="2515" actId="14826"/>
          <ac:picMkLst>
            <pc:docMk/>
            <pc:sldMk cId="543440510" sldId="273"/>
            <ac:picMk id="6" creationId="{44E6BE35-07BC-452F-9C40-AA6C2CB59E72}"/>
          </ac:picMkLst>
        </pc:picChg>
      </pc:sldChg>
      <pc:sldChg chg="modSp add del mod">
        <pc:chgData name="Ken Croker" userId="c3f678637e053ac5" providerId="LiveId" clId="{C4214165-0C05-47A1-BFE4-8806EAB1EBD5}" dt="2021-09-15T01:50:46.135" v="4023" actId="2696"/>
        <pc:sldMkLst>
          <pc:docMk/>
          <pc:sldMk cId="2412187164" sldId="274"/>
        </pc:sldMkLst>
        <pc:spChg chg="mod">
          <ac:chgData name="Ken Croker" userId="c3f678637e053ac5" providerId="LiveId" clId="{C4214165-0C05-47A1-BFE4-8806EAB1EBD5}" dt="2021-09-15T00:27:58.846" v="2535" actId="20577"/>
          <ac:spMkLst>
            <pc:docMk/>
            <pc:sldMk cId="2412187164" sldId="274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0:31:25.131" v="2807" actId="20577"/>
          <ac:spMkLst>
            <pc:docMk/>
            <pc:sldMk cId="2412187164" sldId="274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0:28:37.502" v="2541" actId="18131"/>
          <ac:picMkLst>
            <pc:docMk/>
            <pc:sldMk cId="2412187164" sldId="274"/>
            <ac:picMk id="6" creationId="{44E6BE35-07BC-452F-9C40-AA6C2CB59E72}"/>
          </ac:picMkLst>
        </pc:picChg>
        <pc:picChg chg="mod modCrop">
          <ac:chgData name="Ken Croker" userId="c3f678637e053ac5" providerId="LiveId" clId="{C4214165-0C05-47A1-BFE4-8806EAB1EBD5}" dt="2021-09-15T00:29:29.840" v="2546" actId="18131"/>
          <ac:picMkLst>
            <pc:docMk/>
            <pc:sldMk cId="2412187164" sldId="274"/>
            <ac:picMk id="19" creationId="{4C1DB3F0-4CFA-4313-8C40-CAE9C7FFCD81}"/>
          </ac:picMkLst>
        </pc:picChg>
      </pc:sldChg>
      <pc:sldChg chg="addSp modSp new mod">
        <pc:chgData name="Ken Croker" userId="c3f678637e053ac5" providerId="LiveId" clId="{C4214165-0C05-47A1-BFE4-8806EAB1EBD5}" dt="2021-09-15T02:52:18.356" v="6427" actId="20577"/>
        <pc:sldMkLst>
          <pc:docMk/>
          <pc:sldMk cId="424014652" sldId="275"/>
        </pc:sldMkLst>
        <pc:spChg chg="mod">
          <ac:chgData name="Ken Croker" userId="c3f678637e053ac5" providerId="LiveId" clId="{C4214165-0C05-47A1-BFE4-8806EAB1EBD5}" dt="2021-09-15T02:40:34.440" v="5911" actId="20577"/>
          <ac:spMkLst>
            <pc:docMk/>
            <pc:sldMk cId="424014652" sldId="275"/>
            <ac:spMk id="2" creationId="{04782045-3846-410C-B709-7A21B1D8A35B}"/>
          </ac:spMkLst>
        </pc:spChg>
        <pc:spChg chg="add mod">
          <ac:chgData name="Ken Croker" userId="c3f678637e053ac5" providerId="LiveId" clId="{C4214165-0C05-47A1-BFE4-8806EAB1EBD5}" dt="2021-09-15T02:29:17.942" v="5003" actId="20577"/>
          <ac:spMkLst>
            <pc:docMk/>
            <pc:sldMk cId="424014652" sldId="275"/>
            <ac:spMk id="3" creationId="{B38207A0-4B87-4AAD-BB14-DE6CBD9B6585}"/>
          </ac:spMkLst>
        </pc:spChg>
        <pc:spChg chg="add mod">
          <ac:chgData name="Ken Croker" userId="c3f678637e053ac5" providerId="LiveId" clId="{C4214165-0C05-47A1-BFE4-8806EAB1EBD5}" dt="2021-09-15T02:52:18.356" v="6427" actId="20577"/>
          <ac:spMkLst>
            <pc:docMk/>
            <pc:sldMk cId="424014652" sldId="275"/>
            <ac:spMk id="4" creationId="{3DEF3BF8-C8F7-4B93-9317-7B754C8B9FCF}"/>
          </ac:spMkLst>
        </pc:spChg>
      </pc:sldChg>
      <pc:sldChg chg="modSp new del mod">
        <pc:chgData name="Ken Croker" userId="c3f678637e053ac5" providerId="LiveId" clId="{C4214165-0C05-47A1-BFE4-8806EAB1EBD5}" dt="2021-09-15T00:32:30.309" v="2851" actId="2696"/>
        <pc:sldMkLst>
          <pc:docMk/>
          <pc:sldMk cId="1795294529" sldId="275"/>
        </pc:sldMkLst>
        <pc:spChg chg="mod">
          <ac:chgData name="Ken Croker" userId="c3f678637e053ac5" providerId="LiveId" clId="{C4214165-0C05-47A1-BFE4-8806EAB1EBD5}" dt="2021-09-15T00:32:28.063" v="2850" actId="20577"/>
          <ac:spMkLst>
            <pc:docMk/>
            <pc:sldMk cId="1795294529" sldId="275"/>
            <ac:spMk id="2" creationId="{33752A72-1235-422D-BEAB-6C518BD564B8}"/>
          </ac:spMkLst>
        </pc:spChg>
      </pc:sldChg>
      <pc:sldChg chg="modSp new del mod">
        <pc:chgData name="Ken Croker" userId="c3f678637e053ac5" providerId="LiveId" clId="{C4214165-0C05-47A1-BFE4-8806EAB1EBD5}" dt="2021-09-15T00:33:19.329" v="2889" actId="2696"/>
        <pc:sldMkLst>
          <pc:docMk/>
          <pc:sldMk cId="2576339884" sldId="275"/>
        </pc:sldMkLst>
        <pc:spChg chg="mod">
          <ac:chgData name="Ken Croker" userId="c3f678637e053ac5" providerId="LiveId" clId="{C4214165-0C05-47A1-BFE4-8806EAB1EBD5}" dt="2021-09-15T00:33:04.239" v="2888" actId="20577"/>
          <ac:spMkLst>
            <pc:docMk/>
            <pc:sldMk cId="2576339884" sldId="275"/>
            <ac:spMk id="2" creationId="{F1CBADB9-9402-4B4D-A665-BE0D7974604C}"/>
          </ac:spMkLst>
        </pc:spChg>
      </pc:sldChg>
      <pc:sldChg chg="new del">
        <pc:chgData name="Ken Croker" userId="c3f678637e053ac5" providerId="LiveId" clId="{C4214165-0C05-47A1-BFE4-8806EAB1EBD5}" dt="2021-09-15T00:35:03.693" v="2977" actId="2696"/>
        <pc:sldMkLst>
          <pc:docMk/>
          <pc:sldMk cId="1984894655" sldId="276"/>
        </pc:sldMkLst>
      </pc:sldChg>
      <pc:sldChg chg="modSp add mod ord">
        <pc:chgData name="Ken Croker" userId="c3f678637e053ac5" providerId="LiveId" clId="{C4214165-0C05-47A1-BFE4-8806EAB1EBD5}" dt="2021-09-15T03:30:18.314" v="8634" actId="20577"/>
        <pc:sldMkLst>
          <pc:docMk/>
          <pc:sldMk cId="2720589990" sldId="277"/>
        </pc:sldMkLst>
        <pc:spChg chg="mod">
          <ac:chgData name="Ken Croker" userId="c3f678637e053ac5" providerId="LiveId" clId="{C4214165-0C05-47A1-BFE4-8806EAB1EBD5}" dt="2021-09-15T00:35:43.746" v="3123" actId="20577"/>
          <ac:spMkLst>
            <pc:docMk/>
            <pc:sldMk cId="2720589990" sldId="277"/>
            <ac:spMk id="2" creationId="{41A1771A-97F4-4891-8273-2D695504BFEB}"/>
          </ac:spMkLst>
        </pc:spChg>
        <pc:spChg chg="mod">
          <ac:chgData name="Ken Croker" userId="c3f678637e053ac5" providerId="LiveId" clId="{C4214165-0C05-47A1-BFE4-8806EAB1EBD5}" dt="2021-09-15T03:30:18.314" v="8634" actId="20577"/>
          <ac:spMkLst>
            <pc:docMk/>
            <pc:sldMk cId="2720589990" sldId="277"/>
            <ac:spMk id="3" creationId="{2BE80440-70DD-4F16-849E-2EB0140A21B9}"/>
          </ac:spMkLst>
        </pc:spChg>
      </pc:sldChg>
      <pc:sldChg chg="modSp add mod">
        <pc:chgData name="Ken Croker" userId="c3f678637e053ac5" providerId="LiveId" clId="{C4214165-0C05-47A1-BFE4-8806EAB1EBD5}" dt="2021-09-15T01:57:08.735" v="4133" actId="20577"/>
        <pc:sldMkLst>
          <pc:docMk/>
          <pc:sldMk cId="805868758" sldId="278"/>
        </pc:sldMkLst>
        <pc:spChg chg="mod">
          <ac:chgData name="Ken Croker" userId="c3f678637e053ac5" providerId="LiveId" clId="{C4214165-0C05-47A1-BFE4-8806EAB1EBD5}" dt="2021-09-15T01:39:32.297" v="3369" actId="20577"/>
          <ac:spMkLst>
            <pc:docMk/>
            <pc:sldMk cId="805868758" sldId="278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1:57:08.735" v="4133" actId="20577"/>
          <ac:spMkLst>
            <pc:docMk/>
            <pc:sldMk cId="805868758" sldId="278"/>
            <ac:spMk id="4" creationId="{6A9881DF-2298-4BD1-ACA7-E1E4289E8433}"/>
          </ac:spMkLst>
        </pc:spChg>
      </pc:sldChg>
      <pc:sldChg chg="modSp add del mod ord">
        <pc:chgData name="Ken Croker" userId="c3f678637e053ac5" providerId="LiveId" clId="{C4214165-0C05-47A1-BFE4-8806EAB1EBD5}" dt="2021-09-15T01:57:46.565" v="4134" actId="2696"/>
        <pc:sldMkLst>
          <pc:docMk/>
          <pc:sldMk cId="1226581107" sldId="279"/>
        </pc:sldMkLst>
        <pc:spChg chg="mod">
          <ac:chgData name="Ken Croker" userId="c3f678637e053ac5" providerId="LiveId" clId="{C4214165-0C05-47A1-BFE4-8806EAB1EBD5}" dt="2021-09-15T01:51:52.061" v="4056" actId="20577"/>
          <ac:spMkLst>
            <pc:docMk/>
            <pc:sldMk cId="1226581107" sldId="279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1:50:28.566" v="4021" actId="313"/>
          <ac:spMkLst>
            <pc:docMk/>
            <pc:sldMk cId="1226581107" sldId="279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1:53:47.820" v="4066" actId="18131"/>
          <ac:picMkLst>
            <pc:docMk/>
            <pc:sldMk cId="1226581107" sldId="279"/>
            <ac:picMk id="6" creationId="{44E6BE35-07BC-452F-9C40-AA6C2CB59E72}"/>
          </ac:picMkLst>
        </pc:picChg>
      </pc:sldChg>
      <pc:sldChg chg="modSp add mod ord">
        <pc:chgData name="Ken Croker" userId="c3f678637e053ac5" providerId="LiveId" clId="{C4214165-0C05-47A1-BFE4-8806EAB1EBD5}" dt="2021-09-15T01:56:44.696" v="4120" actId="20577"/>
        <pc:sldMkLst>
          <pc:docMk/>
          <pc:sldMk cId="3639178213" sldId="280"/>
        </pc:sldMkLst>
        <pc:spChg chg="mod">
          <ac:chgData name="Ken Croker" userId="c3f678637e053ac5" providerId="LiveId" clId="{C4214165-0C05-47A1-BFE4-8806EAB1EBD5}" dt="2021-09-15T01:54:19.266" v="4099" actId="20577"/>
          <ac:spMkLst>
            <pc:docMk/>
            <pc:sldMk cId="3639178213" sldId="280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1:56:44.696" v="4120" actId="20577"/>
          <ac:spMkLst>
            <pc:docMk/>
            <pc:sldMk cId="3639178213" sldId="280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1:55:08.078" v="4106" actId="18131"/>
          <ac:picMkLst>
            <pc:docMk/>
            <pc:sldMk cId="3639178213" sldId="280"/>
            <ac:picMk id="6" creationId="{44E6BE35-07BC-452F-9C40-AA6C2CB59E72}"/>
          </ac:picMkLst>
        </pc:picChg>
        <pc:picChg chg="mod modCrop">
          <ac:chgData name="Ken Croker" userId="c3f678637e053ac5" providerId="LiveId" clId="{C4214165-0C05-47A1-BFE4-8806EAB1EBD5}" dt="2021-09-15T01:56:33.646" v="4113" actId="18131"/>
          <ac:picMkLst>
            <pc:docMk/>
            <pc:sldMk cId="3639178213" sldId="280"/>
            <ac:picMk id="19" creationId="{4C1DB3F0-4CFA-4313-8C40-CAE9C7FFCD81}"/>
          </ac:picMkLst>
        </pc:picChg>
      </pc:sldChg>
      <pc:sldChg chg="modSp add mod ord">
        <pc:chgData name="Ken Croker" userId="c3f678637e053ac5" providerId="LiveId" clId="{C4214165-0C05-47A1-BFE4-8806EAB1EBD5}" dt="2021-09-15T02:04:27.569" v="4326" actId="18131"/>
        <pc:sldMkLst>
          <pc:docMk/>
          <pc:sldMk cId="1787062379" sldId="281"/>
        </pc:sldMkLst>
        <pc:spChg chg="mod">
          <ac:chgData name="Ken Croker" userId="c3f678637e053ac5" providerId="LiveId" clId="{C4214165-0C05-47A1-BFE4-8806EAB1EBD5}" dt="2021-09-15T02:00:49.504" v="4177" actId="20577"/>
          <ac:spMkLst>
            <pc:docMk/>
            <pc:sldMk cId="1787062379" sldId="281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2:01:34.688" v="4319" actId="20577"/>
          <ac:spMkLst>
            <pc:docMk/>
            <pc:sldMk cId="1787062379" sldId="281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2:02:28.778" v="4322" actId="18131"/>
          <ac:picMkLst>
            <pc:docMk/>
            <pc:sldMk cId="1787062379" sldId="281"/>
            <ac:picMk id="6" creationId="{44E6BE35-07BC-452F-9C40-AA6C2CB59E72}"/>
          </ac:picMkLst>
        </pc:picChg>
        <pc:picChg chg="mod modCrop">
          <ac:chgData name="Ken Croker" userId="c3f678637e053ac5" providerId="LiveId" clId="{C4214165-0C05-47A1-BFE4-8806EAB1EBD5}" dt="2021-09-15T02:04:27.569" v="4326" actId="18131"/>
          <ac:picMkLst>
            <pc:docMk/>
            <pc:sldMk cId="1787062379" sldId="281"/>
            <ac:picMk id="19" creationId="{4C1DB3F0-4CFA-4313-8C40-CAE9C7FFCD81}"/>
          </ac:picMkLst>
        </pc:picChg>
      </pc:sldChg>
      <pc:sldChg chg="modSp add mod">
        <pc:chgData name="Ken Croker" userId="c3f678637e053ac5" providerId="LiveId" clId="{C4214165-0C05-47A1-BFE4-8806EAB1EBD5}" dt="2021-09-15T02:35:55.173" v="5519" actId="27636"/>
        <pc:sldMkLst>
          <pc:docMk/>
          <pc:sldMk cId="967506623" sldId="282"/>
        </pc:sldMkLst>
        <pc:spChg chg="mod">
          <ac:chgData name="Ken Croker" userId="c3f678637e053ac5" providerId="LiveId" clId="{C4214165-0C05-47A1-BFE4-8806EAB1EBD5}" dt="2021-09-15T02:12:41.461" v="4907" actId="20577"/>
          <ac:spMkLst>
            <pc:docMk/>
            <pc:sldMk cId="967506623" sldId="282"/>
            <ac:spMk id="2" creationId="{05824533-FC6D-408A-BAA6-9597D40B84E3}"/>
          </ac:spMkLst>
        </pc:spChg>
        <pc:spChg chg="mod">
          <ac:chgData name="Ken Croker" userId="c3f678637e053ac5" providerId="LiveId" clId="{C4214165-0C05-47A1-BFE4-8806EAB1EBD5}" dt="2021-09-15T02:35:55.173" v="5519" actId="27636"/>
          <ac:spMkLst>
            <pc:docMk/>
            <pc:sldMk cId="967506623" sldId="282"/>
            <ac:spMk id="4" creationId="{6A9881DF-2298-4BD1-ACA7-E1E4289E8433}"/>
          </ac:spMkLst>
        </pc:spChg>
        <pc:picChg chg="mod modCrop">
          <ac:chgData name="Ken Croker" userId="c3f678637e053ac5" providerId="LiveId" clId="{C4214165-0C05-47A1-BFE4-8806EAB1EBD5}" dt="2021-09-15T02:07:54.488" v="4519" actId="18131"/>
          <ac:picMkLst>
            <pc:docMk/>
            <pc:sldMk cId="967506623" sldId="282"/>
            <ac:picMk id="6" creationId="{44E6BE35-07BC-452F-9C40-AA6C2CB59E72}"/>
          </ac:picMkLst>
        </pc:picChg>
        <pc:picChg chg="mod modCrop">
          <ac:chgData name="Ken Croker" userId="c3f678637e053ac5" providerId="LiveId" clId="{C4214165-0C05-47A1-BFE4-8806EAB1EBD5}" dt="2021-09-15T02:09:16.493" v="4521" actId="18131"/>
          <ac:picMkLst>
            <pc:docMk/>
            <pc:sldMk cId="967506623" sldId="282"/>
            <ac:picMk id="19" creationId="{4C1DB3F0-4CFA-4313-8C40-CAE9C7FFCD81}"/>
          </ac:picMkLst>
        </pc:picChg>
      </pc:sldChg>
      <pc:sldChg chg="modSp new del mod">
        <pc:chgData name="Ken Croker" userId="c3f678637e053ac5" providerId="LiveId" clId="{C4214165-0C05-47A1-BFE4-8806EAB1EBD5}" dt="2021-09-15T02:34:33.111" v="5314" actId="2696"/>
        <pc:sldMkLst>
          <pc:docMk/>
          <pc:sldMk cId="3942206561" sldId="283"/>
        </pc:sldMkLst>
        <pc:spChg chg="mod">
          <ac:chgData name="Ken Croker" userId="c3f678637e053ac5" providerId="LiveId" clId="{C4214165-0C05-47A1-BFE4-8806EAB1EBD5}" dt="2021-09-15T02:32:38.119" v="5118" actId="20577"/>
          <ac:spMkLst>
            <pc:docMk/>
            <pc:sldMk cId="3942206561" sldId="283"/>
            <ac:spMk id="2" creationId="{0AF2180B-1D76-431B-A4C4-CB43254ACE66}"/>
          </ac:spMkLst>
        </pc:spChg>
      </pc:sldChg>
      <pc:sldChg chg="modSp add mod ord">
        <pc:chgData name="Ken Croker" userId="c3f678637e053ac5" providerId="LiveId" clId="{C4214165-0C05-47A1-BFE4-8806EAB1EBD5}" dt="2021-09-15T02:34:26.939" v="5313" actId="20577"/>
        <pc:sldMkLst>
          <pc:docMk/>
          <pc:sldMk cId="3142742280" sldId="284"/>
        </pc:sldMkLst>
        <pc:spChg chg="mod">
          <ac:chgData name="Ken Croker" userId="c3f678637e053ac5" providerId="LiveId" clId="{C4214165-0C05-47A1-BFE4-8806EAB1EBD5}" dt="2021-09-15T02:34:26.939" v="5313" actId="20577"/>
          <ac:spMkLst>
            <pc:docMk/>
            <pc:sldMk cId="3142742280" sldId="284"/>
            <ac:spMk id="2" creationId="{41A1771A-97F4-4891-8273-2D695504BFEB}"/>
          </ac:spMkLst>
        </pc:spChg>
        <pc:spChg chg="mod">
          <ac:chgData name="Ken Croker" userId="c3f678637e053ac5" providerId="LiveId" clId="{C4214165-0C05-47A1-BFE4-8806EAB1EBD5}" dt="2021-09-15T02:34:21.793" v="5298" actId="5793"/>
          <ac:spMkLst>
            <pc:docMk/>
            <pc:sldMk cId="3142742280" sldId="284"/>
            <ac:spMk id="3" creationId="{2BE80440-70DD-4F16-849E-2EB0140A21B9}"/>
          </ac:spMkLst>
        </pc:spChg>
      </pc:sldChg>
      <pc:sldChg chg="addSp delSp modSp add mod ord">
        <pc:chgData name="Ken Croker" userId="c3f678637e053ac5" providerId="LiveId" clId="{C4214165-0C05-47A1-BFE4-8806EAB1EBD5}" dt="2021-09-15T03:05:50.893" v="8548" actId="14100"/>
        <pc:sldMkLst>
          <pc:docMk/>
          <pc:sldMk cId="796452798" sldId="285"/>
        </pc:sldMkLst>
        <pc:spChg chg="mod">
          <ac:chgData name="Ken Croker" userId="c3f678637e053ac5" providerId="LiveId" clId="{C4214165-0C05-47A1-BFE4-8806EAB1EBD5}" dt="2021-09-15T02:44:33.414" v="6010" actId="20577"/>
          <ac:spMkLst>
            <pc:docMk/>
            <pc:sldMk cId="796452798" sldId="285"/>
            <ac:spMk id="2" creationId="{04782045-3846-410C-B709-7A21B1D8A35B}"/>
          </ac:spMkLst>
        </pc:spChg>
        <pc:spChg chg="del mod">
          <ac:chgData name="Ken Croker" userId="c3f678637e053ac5" providerId="LiveId" clId="{C4214165-0C05-47A1-BFE4-8806EAB1EBD5}" dt="2021-09-15T02:50:47.330" v="6352" actId="478"/>
          <ac:spMkLst>
            <pc:docMk/>
            <pc:sldMk cId="796452798" sldId="285"/>
            <ac:spMk id="4" creationId="{3DEF3BF8-C8F7-4B93-9317-7B754C8B9FCF}"/>
          </ac:spMkLst>
        </pc:spChg>
        <pc:grpChg chg="add mod">
          <ac:chgData name="Ken Croker" userId="c3f678637e053ac5" providerId="LiveId" clId="{C4214165-0C05-47A1-BFE4-8806EAB1EBD5}" dt="2021-09-15T03:05:50.893" v="8548" actId="14100"/>
          <ac:grpSpMkLst>
            <pc:docMk/>
            <pc:sldMk cId="796452798" sldId="285"/>
            <ac:grpSpMk id="9" creationId="{CEB85E15-6A4A-4E3A-A57C-EED40273047E}"/>
          </ac:grpSpMkLst>
        </pc:grpChg>
        <pc:picChg chg="add mod">
          <ac:chgData name="Ken Croker" userId="c3f678637e053ac5" providerId="LiveId" clId="{C4214165-0C05-47A1-BFE4-8806EAB1EBD5}" dt="2021-09-15T03:05:35.289" v="8544" actId="164"/>
          <ac:picMkLst>
            <pc:docMk/>
            <pc:sldMk cId="796452798" sldId="285"/>
            <ac:picMk id="6" creationId="{39AB6A60-0A0F-4740-A280-2326E5E87E53}"/>
          </ac:picMkLst>
        </pc:picChg>
        <pc:picChg chg="add mod">
          <ac:chgData name="Ken Croker" userId="c3f678637e053ac5" providerId="LiveId" clId="{C4214165-0C05-47A1-BFE4-8806EAB1EBD5}" dt="2021-09-15T03:05:35.289" v="8544" actId="164"/>
          <ac:picMkLst>
            <pc:docMk/>
            <pc:sldMk cId="796452798" sldId="285"/>
            <ac:picMk id="8" creationId="{CC115EF6-BDAC-43C5-AEAA-014037C175D7}"/>
          </ac:picMkLst>
        </pc:picChg>
      </pc:sldChg>
      <pc:sldMasterChg chg="setBg modSldLayout">
        <pc:chgData name="Ken Croker" userId="c3f678637e053ac5" providerId="LiveId" clId="{C4214165-0C05-47A1-BFE4-8806EAB1EBD5}" dt="2021-09-14T23:41:29.710" v="1202"/>
        <pc:sldMasterMkLst>
          <pc:docMk/>
          <pc:sldMasterMk cId="3081823386" sldId="2147483672"/>
        </pc:sldMasterMkLst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3014484396" sldId="2147483673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4195342207" sldId="2147483674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153521940" sldId="2147483675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904310242" sldId="2147483676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987374385" sldId="2147483677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237905277" sldId="2147483678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3887678272" sldId="2147483679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1712402496" sldId="2147483680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2583809973" sldId="2147483681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33102994" sldId="2147483682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1452184926" sldId="2147483683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411069144" sldId="2147483684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883722272" sldId="2147483685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999829544" sldId="2147483686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3495914347" sldId="2147483687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2149498880" sldId="2147483688"/>
          </pc:sldLayoutMkLst>
        </pc:sldLayoutChg>
        <pc:sldLayoutChg chg="setBg">
          <pc:chgData name="Ken Croker" userId="c3f678637e053ac5" providerId="LiveId" clId="{C4214165-0C05-47A1-BFE4-8806EAB1EBD5}" dt="2021-09-14T23:41:29.710" v="1202"/>
          <pc:sldLayoutMkLst>
            <pc:docMk/>
            <pc:sldMasterMk cId="3081823386" sldId="2147483672"/>
            <pc:sldLayoutMk cId="2729066421" sldId="214748368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4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8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9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2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29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14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498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06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4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2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2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A12F2892-C1CD-433D-ABA0-3CCEB6EA9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the Console Game Market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AA206F14-21DF-4338-BF32-A5D639393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76041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Ken Croker</a:t>
            </a:r>
          </a:p>
          <a:p>
            <a:endParaRPr lang="en-US" dirty="0"/>
          </a:p>
        </p:txBody>
      </p:sp>
      <p:sp>
        <p:nvSpPr>
          <p:cNvPr id="4" name="slide1">
            <a:extLst>
              <a:ext uri="{FF2B5EF4-FFF2-40B4-BE49-F238E27FC236}">
                <a16:creationId xmlns:a16="http://schemas.microsoft.com/office/drawing/2014/main" id="{D065E6C2-DCA2-4FEA-9B14-E2BB84B4EB7F}"/>
              </a:ext>
            </a:extLst>
          </p:cNvPr>
          <p:cNvSpPr txBox="1">
            <a:spLocks/>
          </p:cNvSpPr>
          <p:nvPr/>
        </p:nvSpPr>
        <p:spPr>
          <a:xfrm>
            <a:off x="1676400" y="375285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Based on data from 1985 to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771A-97F4-4891-8273-2D695504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0440-70DD-4F16-849E-2EB0140A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SQL that made these dashboards possible</a:t>
            </a:r>
          </a:p>
        </p:txBody>
      </p:sp>
    </p:spTree>
    <p:extLst>
      <p:ext uri="{BB962C8B-B14F-4D97-AF65-F5344CB8AC3E}">
        <p14:creationId xmlns:p14="http://schemas.microsoft.com/office/powerpoint/2010/main" val="340015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Creating a Database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Before I started creating any charts or visualizations in Tableau, I first created a database using PostgreSQL.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36551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393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Creating a Table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After setting up the database, I created a table called '</a:t>
            </a:r>
            <a:r>
              <a:rPr lang="en-US" dirty="0" err="1"/>
              <a:t>game_sales</a:t>
            </a:r>
            <a:r>
              <a:rPr lang="en-US" dirty="0"/>
              <a:t>' for the videogame sales data.</a:t>
            </a:r>
          </a:p>
          <a:p>
            <a:r>
              <a:rPr lang="en-US" dirty="0"/>
              <a:t>I paid close attention to ensure that each column took the correct data type (text, int, float,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13" r="52724" b="2550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7669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Importing the Data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After setting up the </a:t>
            </a:r>
            <a:r>
              <a:rPr lang="en-US" dirty="0" err="1"/>
              <a:t>game_sales</a:t>
            </a:r>
            <a:r>
              <a:rPr lang="en-US" dirty="0"/>
              <a:t> table, I copied the contents of the csv file into it.</a:t>
            </a:r>
          </a:p>
          <a:p>
            <a:r>
              <a:rPr lang="en-US" dirty="0"/>
              <a:t>Here's the syntax I used.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21199" r="56671" b="10108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2078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Distinct Game Titles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I first wanted to know how many unique titles were in the dataset, so I ran a query to COUNT how many DISTINCT values were in the name column.</a:t>
            </a:r>
          </a:p>
          <a:p>
            <a:r>
              <a:rPr lang="en-US" dirty="0"/>
              <a:t>The value returned is 11553, meaning there are 11553 unique console game titles in the data table.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-573" r="36670" b="57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8287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Distinct Publishers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I then ran a similar query for the publishers column. </a:t>
            </a:r>
          </a:p>
          <a:p>
            <a:endParaRPr lang="en-US" dirty="0"/>
          </a:p>
          <a:p>
            <a:r>
              <a:rPr lang="en-US" dirty="0"/>
              <a:t>The value returned is 582, meaning there are 582 unique console game publishers in the data table.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36551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300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Game Titles From Nintendo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Next, I wanted to see all the game titles Nintendo released, so I ran a SELECT statement to return all values in the name column WHERE Nintendo was the publisher.</a:t>
            </a:r>
          </a:p>
          <a:p>
            <a:endParaRPr lang="en-US" dirty="0"/>
          </a:p>
          <a:p>
            <a:r>
              <a:rPr lang="en-US" dirty="0"/>
              <a:t>The screenshot at the bottom shows the first part of the query’s output.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54692" r="48015" b="20870"/>
          <a:stretch/>
        </p:blipFill>
        <p:spPr>
          <a:xfrm>
            <a:off x="5427132" y="1289220"/>
            <a:ext cx="5469466" cy="146016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4C1DB3F0-4CFA-4313-8C40-CAE9C7FFC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r="38934" b="38675"/>
          <a:stretch/>
        </p:blipFill>
        <p:spPr>
          <a:xfrm>
            <a:off x="5427132" y="3255893"/>
            <a:ext cx="5469466" cy="25505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1322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PS3 Games in 2011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I wanted to restrict the table to just the top 100 PS3 games released in 2011, measured by global sales. I only wanted each game’s name and global sales.</a:t>
            </a:r>
          </a:p>
          <a:p>
            <a:endParaRPr lang="en-US" dirty="0"/>
          </a:p>
          <a:p>
            <a:r>
              <a:rPr lang="en-US" dirty="0"/>
              <a:t>The screenshot at the bottom displays the first part of the output.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3" r="23931" b="22859"/>
          <a:stretch/>
        </p:blipFill>
        <p:spPr>
          <a:xfrm>
            <a:off x="5427132" y="1289220"/>
            <a:ext cx="5469466" cy="146016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4C1DB3F0-4CFA-4313-8C40-CAE9C7FFC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r="30936" b="40823"/>
          <a:stretch/>
        </p:blipFill>
        <p:spPr>
          <a:xfrm>
            <a:off x="5427132" y="3255893"/>
            <a:ext cx="5469466" cy="25505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0586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EA’s Dominance in 2011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I wondered how many of these games were published by Electronic Arts, so I ran a nested query to find out. The inner query returns the output shown in the last slide. The outer query selects the entries in the output with a publisher value of ‘Electronic Arts’.</a:t>
            </a:r>
          </a:p>
          <a:p>
            <a:r>
              <a:rPr lang="en-US" dirty="0"/>
              <a:t>The number 56 is returned, meaning Electronic Arts made 56 of the 100 top selling PS3 games released in 2011.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5" r="28562" b="24511"/>
          <a:stretch/>
        </p:blipFill>
        <p:spPr>
          <a:xfrm>
            <a:off x="5427132" y="1289220"/>
            <a:ext cx="5469466" cy="146016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4C1DB3F0-4CFA-4313-8C40-CAE9C7FFC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t="68438" r="62641" b="836"/>
          <a:stretch/>
        </p:blipFill>
        <p:spPr>
          <a:xfrm>
            <a:off x="5427132" y="3255893"/>
            <a:ext cx="5469466" cy="25505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917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Top Selling Games Released in 2016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Here’s a query that returns the entries of the top 100 selling games released in 2016.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5" r="20050" b="28995"/>
          <a:stretch/>
        </p:blipFill>
        <p:spPr>
          <a:xfrm>
            <a:off x="5427132" y="1289220"/>
            <a:ext cx="5469466" cy="146016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4C1DB3F0-4CFA-4313-8C40-CAE9C7FFC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" t="2169" r="628" b="15443"/>
          <a:stretch/>
        </p:blipFill>
        <p:spPr>
          <a:xfrm>
            <a:off x="5427132" y="3255893"/>
            <a:ext cx="5469466" cy="25505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8706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2045-3846-410C-B709-7A21B1D8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 With Tableau and PostgreSQL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8207A0-4B87-4AAD-BB14-DE6CBD9B6585}"/>
              </a:ext>
            </a:extLst>
          </p:cNvPr>
          <p:cNvSpPr txBox="1">
            <a:spLocks/>
          </p:cNvSpPr>
          <p:nvPr/>
        </p:nvSpPr>
        <p:spPr>
          <a:xfrm>
            <a:off x="1295402" y="2705099"/>
            <a:ext cx="9601196" cy="32670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B85E15-6A4A-4E3A-A57C-EED40273047E}"/>
              </a:ext>
            </a:extLst>
          </p:cNvPr>
          <p:cNvGrpSpPr/>
          <p:nvPr/>
        </p:nvGrpSpPr>
        <p:grpSpPr>
          <a:xfrm>
            <a:off x="209549" y="2541090"/>
            <a:ext cx="9395134" cy="3595092"/>
            <a:chOff x="209549" y="2541090"/>
            <a:chExt cx="9395134" cy="3595092"/>
          </a:xfrm>
        </p:grpSpPr>
        <p:pic>
          <p:nvPicPr>
            <p:cNvPr id="6" name="Picture 5" descr="Tableau logo">
              <a:extLst>
                <a:ext uri="{FF2B5EF4-FFF2-40B4-BE49-F238E27FC236}">
                  <a16:creationId xmlns:a16="http://schemas.microsoft.com/office/drawing/2014/main" id="{39AB6A60-0A0F-4740-A280-2326E5E8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9" y="2541090"/>
              <a:ext cx="6391275" cy="3595092"/>
            </a:xfrm>
            <a:prstGeom prst="rect">
              <a:avLst/>
            </a:prstGeom>
          </p:spPr>
        </p:pic>
        <p:pic>
          <p:nvPicPr>
            <p:cNvPr id="8" name="Picture 7" descr="PostgreSQL logo">
              <a:extLst>
                <a:ext uri="{FF2B5EF4-FFF2-40B4-BE49-F238E27FC236}">
                  <a16:creationId xmlns:a16="http://schemas.microsoft.com/office/drawing/2014/main" id="{CC115EF6-BDAC-43C5-AEAA-014037C1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863" y="2919155"/>
              <a:ext cx="2751820" cy="283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452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824533-FC6D-408A-BAA6-9597D40B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dirty="0"/>
              <a:t>Multiple Platforms Not Required</a:t>
            </a:r>
          </a:p>
        </p:txBody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881DF-2298-4BD1-ACA7-E1E4289E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I wondered how many platforms the top selling games were released on, so I decided to run yet another query.</a:t>
            </a:r>
          </a:p>
          <a:p>
            <a:endParaRPr lang="en-US" dirty="0"/>
          </a:p>
          <a:p>
            <a:r>
              <a:rPr lang="en-US" dirty="0"/>
              <a:t>The values in the platform count column are varied. Some of the top selling games were released on 5 platforms, some were released on just one. Releasing a game on several platforms is NOT a requirement for getting sales.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E6BE35-07BC-452F-9C40-AA6C2CB59E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4" r="18649" b="23605"/>
          <a:stretch/>
        </p:blipFill>
        <p:spPr>
          <a:xfrm>
            <a:off x="5427132" y="1289220"/>
            <a:ext cx="5469466" cy="146016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4C1DB3F0-4CFA-4313-8C40-CAE9C7FFCD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9777"/>
          <a:stretch/>
        </p:blipFill>
        <p:spPr>
          <a:xfrm>
            <a:off x="5427132" y="3255893"/>
            <a:ext cx="5469466" cy="25505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750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771A-97F4-4891-8273-2D695504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0440-70DD-4F16-849E-2EB0140A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learned a lot about the console game market through this project, and I hope you learned something interesting too!</a:t>
            </a:r>
          </a:p>
        </p:txBody>
      </p:sp>
    </p:spTree>
    <p:extLst>
      <p:ext uri="{BB962C8B-B14F-4D97-AF65-F5344CB8AC3E}">
        <p14:creationId xmlns:p14="http://schemas.microsoft.com/office/powerpoint/2010/main" val="314274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2045-3846-410C-B709-7A21B1D8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8207A0-4B87-4AAD-BB14-DE6CBD9B6585}"/>
              </a:ext>
            </a:extLst>
          </p:cNvPr>
          <p:cNvSpPr txBox="1">
            <a:spLocks/>
          </p:cNvSpPr>
          <p:nvPr/>
        </p:nvSpPr>
        <p:spPr>
          <a:xfrm>
            <a:off x="1295402" y="2705099"/>
            <a:ext cx="9601196" cy="32670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EF3BF8-C8F7-4B93-9317-7B754C8B9FCF}"/>
              </a:ext>
            </a:extLst>
          </p:cNvPr>
          <p:cNvSpPr txBox="1">
            <a:spLocks/>
          </p:cNvSpPr>
          <p:nvPr/>
        </p:nvSpPr>
        <p:spPr>
          <a:xfrm>
            <a:off x="1295402" y="2552700"/>
            <a:ext cx="9601196" cy="34194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Visualizing the Console Game Market</a:t>
            </a:r>
          </a:p>
          <a:p>
            <a:pPr algn="l"/>
            <a:r>
              <a:rPr lang="en-US" sz="3200" dirty="0"/>
              <a:t>		Sales Overview</a:t>
            </a:r>
          </a:p>
          <a:p>
            <a:pPr algn="l"/>
            <a:r>
              <a:rPr lang="en-US" sz="3200" dirty="0"/>
              <a:t>		Xbox vs PlayStation</a:t>
            </a:r>
          </a:p>
          <a:p>
            <a:pPr algn="l"/>
            <a:r>
              <a:rPr lang="en-US" sz="3200" dirty="0"/>
              <a:t>		Ratings Breakdown</a:t>
            </a:r>
          </a:p>
          <a:p>
            <a:pPr algn="l"/>
            <a:r>
              <a:rPr lang="en-US" sz="3200" dirty="0"/>
              <a:t>		How to Improve Sales</a:t>
            </a:r>
          </a:p>
          <a:p>
            <a:pPr algn="l"/>
            <a:r>
              <a:rPr lang="en-US" sz="3200" dirty="0"/>
              <a:t>		Comparing Publishers</a:t>
            </a:r>
          </a:p>
          <a:p>
            <a:pPr algn="l"/>
            <a:r>
              <a:rPr lang="en-US" sz="3200" dirty="0"/>
              <a:t>	</a:t>
            </a:r>
          </a:p>
          <a:p>
            <a:pPr algn="l"/>
            <a:endParaRPr lang="en-US" sz="600" dirty="0"/>
          </a:p>
          <a:p>
            <a:pPr algn="l"/>
            <a:r>
              <a:rPr lang="en-US" sz="3200" b="1" dirty="0"/>
              <a:t>Behind the Scenes: The SQL that Made this Possible</a:t>
            </a:r>
          </a:p>
          <a:p>
            <a:pPr algn="l"/>
            <a:r>
              <a:rPr lang="en-US" sz="3200" dirty="0"/>
              <a:t>		Creating a Database in PostgreSQL</a:t>
            </a:r>
          </a:p>
          <a:p>
            <a:pPr algn="l"/>
            <a:r>
              <a:rPr lang="en-US" sz="3200" dirty="0"/>
              <a:t>		Finding Insights with Queries</a:t>
            </a:r>
          </a:p>
        </p:txBody>
      </p:sp>
    </p:spTree>
    <p:extLst>
      <p:ext uri="{BB962C8B-B14F-4D97-AF65-F5344CB8AC3E}">
        <p14:creationId xmlns:p14="http://schemas.microsoft.com/office/powerpoint/2010/main" val="42401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771A-97F4-4891-8273-2D695504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Console Game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0440-70DD-4F16-849E-2EB0140A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Tableau Dashboards</a:t>
            </a:r>
          </a:p>
        </p:txBody>
      </p:sp>
    </p:spTree>
    <p:extLst>
      <p:ext uri="{BB962C8B-B14F-4D97-AF65-F5344CB8AC3E}">
        <p14:creationId xmlns:p14="http://schemas.microsoft.com/office/powerpoint/2010/main" val="272058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ales Overview Dashboard.&#10;&#10;Contains a bar chart of who published the most games, a bar chart comparing top selling games, and a pie chart displaying what percentage of games were made on each platform.">
            <a:extLst>
              <a:ext uri="{FF2B5EF4-FFF2-40B4-BE49-F238E27FC236}">
                <a16:creationId xmlns:a16="http://schemas.microsoft.com/office/drawing/2014/main" id="{E1904288-642C-4B7A-887A-BCD324D8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ontains a line chart comparing the number of games released on Xbox vs PlayStation over time, a bar chart comparing top selling PlayStation games, and a bar chart comparing top selling Xbox games.">
            <a:extLst>
              <a:ext uri="{FF2B5EF4-FFF2-40B4-BE49-F238E27FC236}">
                <a16:creationId xmlns:a16="http://schemas.microsoft.com/office/drawing/2014/main" id="{B27C6B6E-DECB-45EA-B2AE-EAB53FA0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Contains a histogram of user and critic ratings, a chart comparing ratings across genres, a line chart showing the decline of average user ratings over time, and a bar chart showing that games with adult only content received higher average ratings.">
            <a:extLst>
              <a:ext uri="{FF2B5EF4-FFF2-40B4-BE49-F238E27FC236}">
                <a16:creationId xmlns:a16="http://schemas.microsoft.com/office/drawing/2014/main" id="{0597914D-B4C1-4016-83DB-BF65CF39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Contains a histogram of game sales, a pie chart showing how North America and Europe dominate the console game market, a bar chart showing how mature and adult only games generate higher sales, and a scatterplot showing that user ratings are not very correlated to a game's sales.">
            <a:extLst>
              <a:ext uri="{FF2B5EF4-FFF2-40B4-BE49-F238E27FC236}">
                <a16:creationId xmlns:a16="http://schemas.microsoft.com/office/drawing/2014/main" id="{8D136E34-6883-4342-ADCF-E842B8FFC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Bar charts of the publishers with the lowest average sales and the publishers with the highest average sales.">
            <a:extLst>
              <a:ext uri="{FF2B5EF4-FFF2-40B4-BE49-F238E27FC236}">
                <a16:creationId xmlns:a16="http://schemas.microsoft.com/office/drawing/2014/main" id="{7B833DC0-1BE4-4B0F-B3BD-691BA0DE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302</TotalTime>
  <Words>573</Words>
  <Application>Microsoft Office PowerPoint</Application>
  <PresentationFormat>Widescreen</PresentationFormat>
  <Paragraphs>54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Overview of the Console Game Market</vt:lpstr>
      <vt:lpstr>Made With Tableau and PostgreSQL</vt:lpstr>
      <vt:lpstr>Outline</vt:lpstr>
      <vt:lpstr>Visualizing the Console Game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Behind the Scenes</vt:lpstr>
      <vt:lpstr>Creating a Database</vt:lpstr>
      <vt:lpstr>Creating a Table</vt:lpstr>
      <vt:lpstr>Importing the Data</vt:lpstr>
      <vt:lpstr>Distinct Game Titles</vt:lpstr>
      <vt:lpstr>Distinct Publishers</vt:lpstr>
      <vt:lpstr>Game Titles From Nintendo</vt:lpstr>
      <vt:lpstr>PS3 Games in 2011</vt:lpstr>
      <vt:lpstr>EA’s Dominance in 2011</vt:lpstr>
      <vt:lpstr>Top Selling Games Released in 2016</vt:lpstr>
      <vt:lpstr>Multiple Platforms Not Required</vt:lpstr>
      <vt:lpstr>Thank you for your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the Console Game Market</dc:title>
  <dc:creator/>
  <cp:lastModifiedBy>Ken Croker</cp:lastModifiedBy>
  <cp:revision>1</cp:revision>
  <dcterms:created xsi:type="dcterms:W3CDTF">2021-09-13T22:35:43Z</dcterms:created>
  <dcterms:modified xsi:type="dcterms:W3CDTF">2021-09-15T03:34:14Z</dcterms:modified>
</cp:coreProperties>
</file>